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6" r:id="rId1"/>
    <p:sldMasterId id="2147483661" r:id="rId2"/>
  </p:sldMasterIdLst>
  <p:notesMasterIdLst>
    <p:notesMasterId r:id="rId21"/>
  </p:notesMasterIdLst>
  <p:sldIdLst>
    <p:sldId id="285" r:id="rId3"/>
    <p:sldId id="267" r:id="rId4"/>
    <p:sldId id="268" r:id="rId5"/>
    <p:sldId id="277" r:id="rId6"/>
    <p:sldId id="278" r:id="rId7"/>
    <p:sldId id="279" r:id="rId8"/>
    <p:sldId id="280" r:id="rId9"/>
    <p:sldId id="274" r:id="rId10"/>
    <p:sldId id="281" r:id="rId11"/>
    <p:sldId id="282" r:id="rId12"/>
    <p:sldId id="270" r:id="rId13"/>
    <p:sldId id="271" r:id="rId14"/>
    <p:sldId id="272" r:id="rId15"/>
    <p:sldId id="283" r:id="rId16"/>
    <p:sldId id="284" r:id="rId17"/>
    <p:sldId id="276" r:id="rId18"/>
    <p:sldId id="286" r:id="rId19"/>
    <p:sldId id="287"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157" autoAdjust="0"/>
  </p:normalViewPr>
  <p:slideViewPr>
    <p:cSldViewPr snapToGrid="0" snapToObjects="1">
      <p:cViewPr varScale="1">
        <p:scale>
          <a:sx n="69" d="100"/>
          <a:sy n="69" d="100"/>
        </p:scale>
        <p:origin x="562"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5/10/relationships/revisionInfo" Target="revisionInfo.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B15D54-D631-447F-82A4-86607DC8E17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3F4BFDEF-9DC1-48FD-AFC7-C8D483679F49}">
      <dgm:prSet phldrT="[Text]"/>
      <dgm:spPr/>
      <dgm:t>
        <a:bodyPr/>
        <a:lstStyle/>
        <a:p>
          <a:r>
            <a:rPr lang="en-US" dirty="0"/>
            <a:t>Physical Resources</a:t>
          </a:r>
        </a:p>
      </dgm:t>
    </dgm:pt>
    <dgm:pt modelId="{1E516739-0554-4336-9C21-2CCB18484543}" type="parTrans" cxnId="{26527CD0-43D7-47FC-8BF9-1269CBF2DD8D}">
      <dgm:prSet/>
      <dgm:spPr/>
      <dgm:t>
        <a:bodyPr/>
        <a:lstStyle/>
        <a:p>
          <a:endParaRPr lang="en-US"/>
        </a:p>
      </dgm:t>
    </dgm:pt>
    <dgm:pt modelId="{5952787D-84DD-4473-A5D1-493E739EFC8A}" type="sibTrans" cxnId="{26527CD0-43D7-47FC-8BF9-1269CBF2DD8D}">
      <dgm:prSet/>
      <dgm:spPr/>
      <dgm:t>
        <a:bodyPr/>
        <a:lstStyle/>
        <a:p>
          <a:endParaRPr lang="en-US"/>
        </a:p>
      </dgm:t>
    </dgm:pt>
    <dgm:pt modelId="{FB72979C-686D-466A-9A72-81BE37720977}">
      <dgm:prSet phldrT="[Text]"/>
      <dgm:spPr/>
      <dgm:t>
        <a:bodyPr/>
        <a:lstStyle/>
        <a:p>
          <a:r>
            <a:rPr lang="en-US" dirty="0"/>
            <a:t>Financial Resources</a:t>
          </a:r>
        </a:p>
      </dgm:t>
    </dgm:pt>
    <dgm:pt modelId="{66EBBB5A-58C0-4943-9246-CA3C4F714A98}" type="parTrans" cxnId="{61E3AA9C-3E01-431A-80FE-A64A7647A05D}">
      <dgm:prSet/>
      <dgm:spPr/>
      <dgm:t>
        <a:bodyPr/>
        <a:lstStyle/>
        <a:p>
          <a:endParaRPr lang="en-US"/>
        </a:p>
      </dgm:t>
    </dgm:pt>
    <dgm:pt modelId="{3E504DC2-CF15-4956-AA0D-987B04250670}" type="sibTrans" cxnId="{61E3AA9C-3E01-431A-80FE-A64A7647A05D}">
      <dgm:prSet/>
      <dgm:spPr/>
      <dgm:t>
        <a:bodyPr/>
        <a:lstStyle/>
        <a:p>
          <a:endParaRPr lang="en-US"/>
        </a:p>
      </dgm:t>
    </dgm:pt>
    <dgm:pt modelId="{106589C1-A685-4C6A-A7A2-B8D56321A6E4}">
      <dgm:prSet phldrT="[Text]"/>
      <dgm:spPr/>
      <dgm:t>
        <a:bodyPr/>
        <a:lstStyle/>
        <a:p>
          <a:r>
            <a:rPr lang="en-US" dirty="0"/>
            <a:t>Human Resources</a:t>
          </a:r>
        </a:p>
      </dgm:t>
    </dgm:pt>
    <dgm:pt modelId="{4D254958-957E-4732-8D9B-411D0618CEEF}" type="parTrans" cxnId="{C228EF18-E114-42CF-8AF0-54F1A6D85A36}">
      <dgm:prSet/>
      <dgm:spPr/>
      <dgm:t>
        <a:bodyPr/>
        <a:lstStyle/>
        <a:p>
          <a:endParaRPr lang="en-US"/>
        </a:p>
      </dgm:t>
    </dgm:pt>
    <dgm:pt modelId="{BBBC731E-6F09-4099-8AE7-3D4BA63BABB8}" type="sibTrans" cxnId="{C228EF18-E114-42CF-8AF0-54F1A6D85A36}">
      <dgm:prSet/>
      <dgm:spPr/>
      <dgm:t>
        <a:bodyPr/>
        <a:lstStyle/>
        <a:p>
          <a:endParaRPr lang="en-US"/>
        </a:p>
      </dgm:t>
    </dgm:pt>
    <dgm:pt modelId="{D29708FA-570B-4883-A407-A422FE221F2C}">
      <dgm:prSet phldrT="[Text]"/>
      <dgm:spPr/>
      <dgm:t>
        <a:bodyPr/>
        <a:lstStyle/>
        <a:p>
          <a:r>
            <a:rPr lang="en-US" dirty="0"/>
            <a:t>Intangible Resources</a:t>
          </a:r>
        </a:p>
      </dgm:t>
    </dgm:pt>
    <dgm:pt modelId="{5012B55B-D10C-4C8A-9147-78FB50CCA009}" type="parTrans" cxnId="{B6246232-6BF5-475B-9991-512DE276EA9D}">
      <dgm:prSet/>
      <dgm:spPr/>
      <dgm:t>
        <a:bodyPr/>
        <a:lstStyle/>
        <a:p>
          <a:endParaRPr lang="en-US"/>
        </a:p>
      </dgm:t>
    </dgm:pt>
    <dgm:pt modelId="{54588052-5156-422D-83AA-AAD3103BDB27}" type="sibTrans" cxnId="{B6246232-6BF5-475B-9991-512DE276EA9D}">
      <dgm:prSet/>
      <dgm:spPr/>
      <dgm:t>
        <a:bodyPr/>
        <a:lstStyle/>
        <a:p>
          <a:endParaRPr lang="en-US"/>
        </a:p>
      </dgm:t>
    </dgm:pt>
    <dgm:pt modelId="{ECD1E36E-19E2-4D25-BA81-6017A4D3286F}" type="pres">
      <dgm:prSet presAssocID="{69B15D54-D631-447F-82A4-86607DC8E179}" presName="diagram" presStyleCnt="0">
        <dgm:presLayoutVars>
          <dgm:dir/>
          <dgm:resizeHandles val="exact"/>
        </dgm:presLayoutVars>
      </dgm:prSet>
      <dgm:spPr/>
    </dgm:pt>
    <dgm:pt modelId="{3802B3E4-D0CB-4154-8E35-EFE63A77CEEA}" type="pres">
      <dgm:prSet presAssocID="{3F4BFDEF-9DC1-48FD-AFC7-C8D483679F49}" presName="node" presStyleLbl="node1" presStyleIdx="0" presStyleCnt="4">
        <dgm:presLayoutVars>
          <dgm:bulletEnabled val="1"/>
        </dgm:presLayoutVars>
      </dgm:prSet>
      <dgm:spPr/>
    </dgm:pt>
    <dgm:pt modelId="{238994F5-6A3E-44BF-9F40-60AADB51C0A3}" type="pres">
      <dgm:prSet presAssocID="{5952787D-84DD-4473-A5D1-493E739EFC8A}" presName="sibTrans" presStyleCnt="0"/>
      <dgm:spPr/>
    </dgm:pt>
    <dgm:pt modelId="{0C135750-C575-4247-A265-D4D406DF1C03}" type="pres">
      <dgm:prSet presAssocID="{FB72979C-686D-466A-9A72-81BE37720977}" presName="node" presStyleLbl="node1" presStyleIdx="1" presStyleCnt="4">
        <dgm:presLayoutVars>
          <dgm:bulletEnabled val="1"/>
        </dgm:presLayoutVars>
      </dgm:prSet>
      <dgm:spPr/>
    </dgm:pt>
    <dgm:pt modelId="{7BAA01EB-829B-490E-9494-2D66870AD13C}" type="pres">
      <dgm:prSet presAssocID="{3E504DC2-CF15-4956-AA0D-987B04250670}" presName="sibTrans" presStyleCnt="0"/>
      <dgm:spPr/>
    </dgm:pt>
    <dgm:pt modelId="{00483928-A1E5-463B-8A08-FD04CF4CB4AD}" type="pres">
      <dgm:prSet presAssocID="{106589C1-A685-4C6A-A7A2-B8D56321A6E4}" presName="node" presStyleLbl="node1" presStyleIdx="2" presStyleCnt="4">
        <dgm:presLayoutVars>
          <dgm:bulletEnabled val="1"/>
        </dgm:presLayoutVars>
      </dgm:prSet>
      <dgm:spPr/>
    </dgm:pt>
    <dgm:pt modelId="{AEAC0BDA-F2CD-4D07-A359-8DAA90A3405A}" type="pres">
      <dgm:prSet presAssocID="{BBBC731E-6F09-4099-8AE7-3D4BA63BABB8}" presName="sibTrans" presStyleCnt="0"/>
      <dgm:spPr/>
    </dgm:pt>
    <dgm:pt modelId="{0FFA10BB-C73F-42E3-BF32-C2C874FAD318}" type="pres">
      <dgm:prSet presAssocID="{D29708FA-570B-4883-A407-A422FE221F2C}" presName="node" presStyleLbl="node1" presStyleIdx="3" presStyleCnt="4">
        <dgm:presLayoutVars>
          <dgm:bulletEnabled val="1"/>
        </dgm:presLayoutVars>
      </dgm:prSet>
      <dgm:spPr/>
    </dgm:pt>
  </dgm:ptLst>
  <dgm:cxnLst>
    <dgm:cxn modelId="{C228EF18-E114-42CF-8AF0-54F1A6D85A36}" srcId="{69B15D54-D631-447F-82A4-86607DC8E179}" destId="{106589C1-A685-4C6A-A7A2-B8D56321A6E4}" srcOrd="2" destOrd="0" parTransId="{4D254958-957E-4732-8D9B-411D0618CEEF}" sibTransId="{BBBC731E-6F09-4099-8AE7-3D4BA63BABB8}"/>
    <dgm:cxn modelId="{B6246232-6BF5-475B-9991-512DE276EA9D}" srcId="{69B15D54-D631-447F-82A4-86607DC8E179}" destId="{D29708FA-570B-4883-A407-A422FE221F2C}" srcOrd="3" destOrd="0" parTransId="{5012B55B-D10C-4C8A-9147-78FB50CCA009}" sibTransId="{54588052-5156-422D-83AA-AAD3103BDB27}"/>
    <dgm:cxn modelId="{1158FB62-255E-453B-B543-3DC2DE4A8ED5}" type="presOf" srcId="{3F4BFDEF-9DC1-48FD-AFC7-C8D483679F49}" destId="{3802B3E4-D0CB-4154-8E35-EFE63A77CEEA}" srcOrd="0" destOrd="0" presId="urn:microsoft.com/office/officeart/2005/8/layout/default"/>
    <dgm:cxn modelId="{A639214B-6B5B-4A33-9FD3-0232DB34BCF6}" type="presOf" srcId="{FB72979C-686D-466A-9A72-81BE37720977}" destId="{0C135750-C575-4247-A265-D4D406DF1C03}" srcOrd="0" destOrd="0" presId="urn:microsoft.com/office/officeart/2005/8/layout/default"/>
    <dgm:cxn modelId="{61E3AA9C-3E01-431A-80FE-A64A7647A05D}" srcId="{69B15D54-D631-447F-82A4-86607DC8E179}" destId="{FB72979C-686D-466A-9A72-81BE37720977}" srcOrd="1" destOrd="0" parTransId="{66EBBB5A-58C0-4943-9246-CA3C4F714A98}" sibTransId="{3E504DC2-CF15-4956-AA0D-987B04250670}"/>
    <dgm:cxn modelId="{9C02BAAD-DF2C-4132-9F54-AE3431F51A52}" type="presOf" srcId="{69B15D54-D631-447F-82A4-86607DC8E179}" destId="{ECD1E36E-19E2-4D25-BA81-6017A4D3286F}" srcOrd="0" destOrd="0" presId="urn:microsoft.com/office/officeart/2005/8/layout/default"/>
    <dgm:cxn modelId="{EA1E8BB6-D006-401F-966E-82841FD0581E}" type="presOf" srcId="{D29708FA-570B-4883-A407-A422FE221F2C}" destId="{0FFA10BB-C73F-42E3-BF32-C2C874FAD318}" srcOrd="0" destOrd="0" presId="urn:microsoft.com/office/officeart/2005/8/layout/default"/>
    <dgm:cxn modelId="{26527CD0-43D7-47FC-8BF9-1269CBF2DD8D}" srcId="{69B15D54-D631-447F-82A4-86607DC8E179}" destId="{3F4BFDEF-9DC1-48FD-AFC7-C8D483679F49}" srcOrd="0" destOrd="0" parTransId="{1E516739-0554-4336-9C21-2CCB18484543}" sibTransId="{5952787D-84DD-4473-A5D1-493E739EFC8A}"/>
    <dgm:cxn modelId="{DE1F45F9-3090-436F-915D-CF4290C61B68}" type="presOf" srcId="{106589C1-A685-4C6A-A7A2-B8D56321A6E4}" destId="{00483928-A1E5-463B-8A08-FD04CF4CB4AD}" srcOrd="0" destOrd="0" presId="urn:microsoft.com/office/officeart/2005/8/layout/default"/>
    <dgm:cxn modelId="{48584F78-5984-4635-BB43-5A79F6403D95}" type="presParOf" srcId="{ECD1E36E-19E2-4D25-BA81-6017A4D3286F}" destId="{3802B3E4-D0CB-4154-8E35-EFE63A77CEEA}" srcOrd="0" destOrd="0" presId="urn:microsoft.com/office/officeart/2005/8/layout/default"/>
    <dgm:cxn modelId="{A20F793E-55CD-4DDF-A779-29732ECE3ADB}" type="presParOf" srcId="{ECD1E36E-19E2-4D25-BA81-6017A4D3286F}" destId="{238994F5-6A3E-44BF-9F40-60AADB51C0A3}" srcOrd="1" destOrd="0" presId="urn:microsoft.com/office/officeart/2005/8/layout/default"/>
    <dgm:cxn modelId="{17666417-5258-410B-A425-D0D10DAAC863}" type="presParOf" srcId="{ECD1E36E-19E2-4D25-BA81-6017A4D3286F}" destId="{0C135750-C575-4247-A265-D4D406DF1C03}" srcOrd="2" destOrd="0" presId="urn:microsoft.com/office/officeart/2005/8/layout/default"/>
    <dgm:cxn modelId="{6458A96A-A697-4B2B-84D4-10ED9E3B9376}" type="presParOf" srcId="{ECD1E36E-19E2-4D25-BA81-6017A4D3286F}" destId="{7BAA01EB-829B-490E-9494-2D66870AD13C}" srcOrd="3" destOrd="0" presId="urn:microsoft.com/office/officeart/2005/8/layout/default"/>
    <dgm:cxn modelId="{FACAAEC0-5854-40BB-9DB8-CB065AB14CD2}" type="presParOf" srcId="{ECD1E36E-19E2-4D25-BA81-6017A4D3286F}" destId="{00483928-A1E5-463B-8A08-FD04CF4CB4AD}" srcOrd="4" destOrd="0" presId="urn:microsoft.com/office/officeart/2005/8/layout/default"/>
    <dgm:cxn modelId="{EA44A53A-E1DD-43DD-8437-1B1BF0C5F1A7}" type="presParOf" srcId="{ECD1E36E-19E2-4D25-BA81-6017A4D3286F}" destId="{AEAC0BDA-F2CD-4D07-A359-8DAA90A3405A}" srcOrd="5" destOrd="0" presId="urn:microsoft.com/office/officeart/2005/8/layout/default"/>
    <dgm:cxn modelId="{1980BFDC-6CA9-4F37-A3B6-E0FFA19A0D1B}" type="presParOf" srcId="{ECD1E36E-19E2-4D25-BA81-6017A4D3286F}" destId="{0FFA10BB-C73F-42E3-BF32-C2C874FAD318}"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9942558-37BF-460F-AA1C-9EE1AEE52C7D}" type="doc">
      <dgm:prSet loTypeId="urn:microsoft.com/office/officeart/2005/8/layout/pyramid2" loCatId="list" qsTypeId="urn:microsoft.com/office/officeart/2005/8/quickstyle/simple1" qsCatId="simple" csTypeId="urn:microsoft.com/office/officeart/2005/8/colors/accent1_2" csCatId="accent1" phldr="1"/>
      <dgm:spPr/>
    </dgm:pt>
    <dgm:pt modelId="{9C368037-FB6E-4A7F-8A90-810B35D236E4}">
      <dgm:prSet phldrT="[Text]"/>
      <dgm:spPr/>
      <dgm:t>
        <a:bodyPr/>
        <a:lstStyle/>
        <a:p>
          <a:r>
            <a:rPr lang="en-US" dirty="0"/>
            <a:t>Archival Data</a:t>
          </a:r>
        </a:p>
      </dgm:t>
    </dgm:pt>
    <dgm:pt modelId="{8AC112A7-98D7-4757-A364-D7B79E0ACFBD}" type="parTrans" cxnId="{CD3CDD45-D730-4EAA-9ABB-0737B19C51D6}">
      <dgm:prSet/>
      <dgm:spPr/>
      <dgm:t>
        <a:bodyPr/>
        <a:lstStyle/>
        <a:p>
          <a:endParaRPr lang="en-US"/>
        </a:p>
      </dgm:t>
    </dgm:pt>
    <dgm:pt modelId="{D4054037-7A11-4FFB-93CB-0F3722172D53}" type="sibTrans" cxnId="{CD3CDD45-D730-4EAA-9ABB-0737B19C51D6}">
      <dgm:prSet/>
      <dgm:spPr/>
      <dgm:t>
        <a:bodyPr/>
        <a:lstStyle/>
        <a:p>
          <a:endParaRPr lang="en-US"/>
        </a:p>
      </dgm:t>
    </dgm:pt>
    <dgm:pt modelId="{66F4CBFD-B1FD-4AB3-BDCF-650753B1BCFC}">
      <dgm:prSet phldrT="[Text]"/>
      <dgm:spPr/>
      <dgm:t>
        <a:bodyPr/>
        <a:lstStyle/>
        <a:p>
          <a:r>
            <a:rPr lang="en-US" dirty="0"/>
            <a:t>Interviews</a:t>
          </a:r>
        </a:p>
      </dgm:t>
    </dgm:pt>
    <dgm:pt modelId="{A7357AA3-436E-49B3-B520-660045CDC601}" type="parTrans" cxnId="{AEADE1CE-41BF-49F9-8F6C-D47B191AC505}">
      <dgm:prSet/>
      <dgm:spPr/>
      <dgm:t>
        <a:bodyPr/>
        <a:lstStyle/>
        <a:p>
          <a:endParaRPr lang="en-US"/>
        </a:p>
      </dgm:t>
    </dgm:pt>
    <dgm:pt modelId="{C6CA5C1F-C8D8-4E52-B290-0B9CE909736B}" type="sibTrans" cxnId="{AEADE1CE-41BF-49F9-8F6C-D47B191AC505}">
      <dgm:prSet/>
      <dgm:spPr/>
      <dgm:t>
        <a:bodyPr/>
        <a:lstStyle/>
        <a:p>
          <a:endParaRPr lang="en-US"/>
        </a:p>
      </dgm:t>
    </dgm:pt>
    <dgm:pt modelId="{CDBD8593-D232-4623-AB86-99693933CA03}">
      <dgm:prSet phldrT="[Text]"/>
      <dgm:spPr/>
      <dgm:t>
        <a:bodyPr/>
        <a:lstStyle/>
        <a:p>
          <a:r>
            <a:rPr lang="en-US" dirty="0"/>
            <a:t>Observations</a:t>
          </a:r>
        </a:p>
      </dgm:t>
    </dgm:pt>
    <dgm:pt modelId="{D2781980-8269-4428-8814-F3019C5D656B}" type="parTrans" cxnId="{6E02B967-F6CB-4D4B-9D42-0E567EBAB687}">
      <dgm:prSet/>
      <dgm:spPr/>
      <dgm:t>
        <a:bodyPr/>
        <a:lstStyle/>
        <a:p>
          <a:endParaRPr lang="en-US"/>
        </a:p>
      </dgm:t>
    </dgm:pt>
    <dgm:pt modelId="{20EC2173-3CB4-4000-9F45-CD344B28E458}" type="sibTrans" cxnId="{6E02B967-F6CB-4D4B-9D42-0E567EBAB687}">
      <dgm:prSet/>
      <dgm:spPr/>
      <dgm:t>
        <a:bodyPr/>
        <a:lstStyle/>
        <a:p>
          <a:endParaRPr lang="en-US"/>
        </a:p>
      </dgm:t>
    </dgm:pt>
    <dgm:pt modelId="{AD3F2ED3-0E6F-4704-A939-A3006D5E7EDA}" type="pres">
      <dgm:prSet presAssocID="{79942558-37BF-460F-AA1C-9EE1AEE52C7D}" presName="compositeShape" presStyleCnt="0">
        <dgm:presLayoutVars>
          <dgm:dir/>
          <dgm:resizeHandles/>
        </dgm:presLayoutVars>
      </dgm:prSet>
      <dgm:spPr/>
    </dgm:pt>
    <dgm:pt modelId="{6335C07F-BBA0-4290-8890-A3D40DF07631}" type="pres">
      <dgm:prSet presAssocID="{79942558-37BF-460F-AA1C-9EE1AEE52C7D}" presName="pyramid" presStyleLbl="node1" presStyleIdx="0" presStyleCnt="1"/>
      <dgm:spPr/>
    </dgm:pt>
    <dgm:pt modelId="{2E071A64-5315-4CBA-89BE-426922350D89}" type="pres">
      <dgm:prSet presAssocID="{79942558-37BF-460F-AA1C-9EE1AEE52C7D}" presName="theList" presStyleCnt="0"/>
      <dgm:spPr/>
    </dgm:pt>
    <dgm:pt modelId="{A54AA730-6B8D-422A-B5B6-0EB24D884540}" type="pres">
      <dgm:prSet presAssocID="{9C368037-FB6E-4A7F-8A90-810B35D236E4}" presName="aNode" presStyleLbl="fgAcc1" presStyleIdx="0" presStyleCnt="3">
        <dgm:presLayoutVars>
          <dgm:bulletEnabled val="1"/>
        </dgm:presLayoutVars>
      </dgm:prSet>
      <dgm:spPr/>
    </dgm:pt>
    <dgm:pt modelId="{D7218485-2D49-4926-824C-8ADE35E766C4}" type="pres">
      <dgm:prSet presAssocID="{9C368037-FB6E-4A7F-8A90-810B35D236E4}" presName="aSpace" presStyleCnt="0"/>
      <dgm:spPr/>
    </dgm:pt>
    <dgm:pt modelId="{712C08D2-BAEB-4E05-B478-B32AE33CC31B}" type="pres">
      <dgm:prSet presAssocID="{66F4CBFD-B1FD-4AB3-BDCF-650753B1BCFC}" presName="aNode" presStyleLbl="fgAcc1" presStyleIdx="1" presStyleCnt="3">
        <dgm:presLayoutVars>
          <dgm:bulletEnabled val="1"/>
        </dgm:presLayoutVars>
      </dgm:prSet>
      <dgm:spPr/>
    </dgm:pt>
    <dgm:pt modelId="{10DD2840-5BEE-447B-A513-E464ECF00A5B}" type="pres">
      <dgm:prSet presAssocID="{66F4CBFD-B1FD-4AB3-BDCF-650753B1BCFC}" presName="aSpace" presStyleCnt="0"/>
      <dgm:spPr/>
    </dgm:pt>
    <dgm:pt modelId="{A86A5661-A1E3-4175-B8A8-9FBB77F4E9D5}" type="pres">
      <dgm:prSet presAssocID="{CDBD8593-D232-4623-AB86-99693933CA03}" presName="aNode" presStyleLbl="fgAcc1" presStyleIdx="2" presStyleCnt="3">
        <dgm:presLayoutVars>
          <dgm:bulletEnabled val="1"/>
        </dgm:presLayoutVars>
      </dgm:prSet>
      <dgm:spPr/>
    </dgm:pt>
    <dgm:pt modelId="{5984094C-3E7B-40F4-89D2-054CFC3EF619}" type="pres">
      <dgm:prSet presAssocID="{CDBD8593-D232-4623-AB86-99693933CA03}" presName="aSpace" presStyleCnt="0"/>
      <dgm:spPr/>
    </dgm:pt>
  </dgm:ptLst>
  <dgm:cxnLst>
    <dgm:cxn modelId="{811C2C02-0F59-4785-ADBD-3802BB350F07}" type="presOf" srcId="{CDBD8593-D232-4623-AB86-99693933CA03}" destId="{A86A5661-A1E3-4175-B8A8-9FBB77F4E9D5}" srcOrd="0" destOrd="0" presId="urn:microsoft.com/office/officeart/2005/8/layout/pyramid2"/>
    <dgm:cxn modelId="{9522455D-B89F-4237-880C-8E747315198F}" type="presOf" srcId="{9C368037-FB6E-4A7F-8A90-810B35D236E4}" destId="{A54AA730-6B8D-422A-B5B6-0EB24D884540}" srcOrd="0" destOrd="0" presId="urn:microsoft.com/office/officeart/2005/8/layout/pyramid2"/>
    <dgm:cxn modelId="{CD3CDD45-D730-4EAA-9ABB-0737B19C51D6}" srcId="{79942558-37BF-460F-AA1C-9EE1AEE52C7D}" destId="{9C368037-FB6E-4A7F-8A90-810B35D236E4}" srcOrd="0" destOrd="0" parTransId="{8AC112A7-98D7-4757-A364-D7B79E0ACFBD}" sibTransId="{D4054037-7A11-4FFB-93CB-0F3722172D53}"/>
    <dgm:cxn modelId="{6E02B967-F6CB-4D4B-9D42-0E567EBAB687}" srcId="{79942558-37BF-460F-AA1C-9EE1AEE52C7D}" destId="{CDBD8593-D232-4623-AB86-99693933CA03}" srcOrd="2" destOrd="0" parTransId="{D2781980-8269-4428-8814-F3019C5D656B}" sibTransId="{20EC2173-3CB4-4000-9F45-CD344B28E458}"/>
    <dgm:cxn modelId="{20CA0A99-C8C1-4371-A1E6-1CBF485A4E89}" type="presOf" srcId="{79942558-37BF-460F-AA1C-9EE1AEE52C7D}" destId="{AD3F2ED3-0E6F-4704-A939-A3006D5E7EDA}" srcOrd="0" destOrd="0" presId="urn:microsoft.com/office/officeart/2005/8/layout/pyramid2"/>
    <dgm:cxn modelId="{AEADE1CE-41BF-49F9-8F6C-D47B191AC505}" srcId="{79942558-37BF-460F-AA1C-9EE1AEE52C7D}" destId="{66F4CBFD-B1FD-4AB3-BDCF-650753B1BCFC}" srcOrd="1" destOrd="0" parTransId="{A7357AA3-436E-49B3-B520-660045CDC601}" sibTransId="{C6CA5C1F-C8D8-4E52-B290-0B9CE909736B}"/>
    <dgm:cxn modelId="{E0113FF6-6822-44CB-ACA9-629299A0A6FE}" type="presOf" srcId="{66F4CBFD-B1FD-4AB3-BDCF-650753B1BCFC}" destId="{712C08D2-BAEB-4E05-B478-B32AE33CC31B}" srcOrd="0" destOrd="0" presId="urn:microsoft.com/office/officeart/2005/8/layout/pyramid2"/>
    <dgm:cxn modelId="{397EB974-3100-443B-AE9B-F409934D7FDD}" type="presParOf" srcId="{AD3F2ED3-0E6F-4704-A939-A3006D5E7EDA}" destId="{6335C07F-BBA0-4290-8890-A3D40DF07631}" srcOrd="0" destOrd="0" presId="urn:microsoft.com/office/officeart/2005/8/layout/pyramid2"/>
    <dgm:cxn modelId="{9622A0CF-C7E3-4E4C-9790-11F698656E1C}" type="presParOf" srcId="{AD3F2ED3-0E6F-4704-A939-A3006D5E7EDA}" destId="{2E071A64-5315-4CBA-89BE-426922350D89}" srcOrd="1" destOrd="0" presId="urn:microsoft.com/office/officeart/2005/8/layout/pyramid2"/>
    <dgm:cxn modelId="{65C3DC9A-1129-4F63-8640-A38861621E2E}" type="presParOf" srcId="{2E071A64-5315-4CBA-89BE-426922350D89}" destId="{A54AA730-6B8D-422A-B5B6-0EB24D884540}" srcOrd="0" destOrd="0" presId="urn:microsoft.com/office/officeart/2005/8/layout/pyramid2"/>
    <dgm:cxn modelId="{F62C58E6-5ECA-4986-9DA5-9562CF88D493}" type="presParOf" srcId="{2E071A64-5315-4CBA-89BE-426922350D89}" destId="{D7218485-2D49-4926-824C-8ADE35E766C4}" srcOrd="1" destOrd="0" presId="urn:microsoft.com/office/officeart/2005/8/layout/pyramid2"/>
    <dgm:cxn modelId="{25C11067-3042-4A0E-BDFF-0A4A0C0027F5}" type="presParOf" srcId="{2E071A64-5315-4CBA-89BE-426922350D89}" destId="{712C08D2-BAEB-4E05-B478-B32AE33CC31B}" srcOrd="2" destOrd="0" presId="urn:microsoft.com/office/officeart/2005/8/layout/pyramid2"/>
    <dgm:cxn modelId="{50D2836F-73F1-4AC9-8345-47307D7A8067}" type="presParOf" srcId="{2E071A64-5315-4CBA-89BE-426922350D89}" destId="{10DD2840-5BEE-447B-A513-E464ECF00A5B}" srcOrd="3" destOrd="0" presId="urn:microsoft.com/office/officeart/2005/8/layout/pyramid2"/>
    <dgm:cxn modelId="{B915341C-4904-4277-83F9-CAD819540CB8}" type="presParOf" srcId="{2E071A64-5315-4CBA-89BE-426922350D89}" destId="{A86A5661-A1E3-4175-B8A8-9FBB77F4E9D5}" srcOrd="4" destOrd="0" presId="urn:microsoft.com/office/officeart/2005/8/layout/pyramid2"/>
    <dgm:cxn modelId="{5453F870-4273-4CAA-B6B0-10D010A52DB2}" type="presParOf" srcId="{2E071A64-5315-4CBA-89BE-426922350D89}" destId="{5984094C-3E7B-40F4-89D2-054CFC3EF619}"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02B3E4-D0CB-4154-8E35-EFE63A77CEEA}">
      <dsp:nvSpPr>
        <dsp:cNvPr id="0" name=""/>
        <dsp:cNvSpPr/>
      </dsp:nvSpPr>
      <dsp:spPr>
        <a:xfrm>
          <a:off x="409627" y="800"/>
          <a:ext cx="1709114" cy="102546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Physical Resources</a:t>
          </a:r>
        </a:p>
      </dsp:txBody>
      <dsp:txXfrm>
        <a:off x="409627" y="800"/>
        <a:ext cx="1709114" cy="1025468"/>
      </dsp:txXfrm>
    </dsp:sp>
    <dsp:sp modelId="{0C135750-C575-4247-A265-D4D406DF1C03}">
      <dsp:nvSpPr>
        <dsp:cNvPr id="0" name=""/>
        <dsp:cNvSpPr/>
      </dsp:nvSpPr>
      <dsp:spPr>
        <a:xfrm>
          <a:off x="2289653" y="800"/>
          <a:ext cx="1709114" cy="102546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Financial Resources</a:t>
          </a:r>
        </a:p>
      </dsp:txBody>
      <dsp:txXfrm>
        <a:off x="2289653" y="800"/>
        <a:ext cx="1709114" cy="1025468"/>
      </dsp:txXfrm>
    </dsp:sp>
    <dsp:sp modelId="{00483928-A1E5-463B-8A08-FD04CF4CB4AD}">
      <dsp:nvSpPr>
        <dsp:cNvPr id="0" name=""/>
        <dsp:cNvSpPr/>
      </dsp:nvSpPr>
      <dsp:spPr>
        <a:xfrm>
          <a:off x="409627" y="1197180"/>
          <a:ext cx="1709114" cy="102546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Human Resources</a:t>
          </a:r>
        </a:p>
      </dsp:txBody>
      <dsp:txXfrm>
        <a:off x="409627" y="1197180"/>
        <a:ext cx="1709114" cy="1025468"/>
      </dsp:txXfrm>
    </dsp:sp>
    <dsp:sp modelId="{0FFA10BB-C73F-42E3-BF32-C2C874FAD318}">
      <dsp:nvSpPr>
        <dsp:cNvPr id="0" name=""/>
        <dsp:cNvSpPr/>
      </dsp:nvSpPr>
      <dsp:spPr>
        <a:xfrm>
          <a:off x="2289653" y="1197180"/>
          <a:ext cx="1709114" cy="102546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Intangible Resources</a:t>
          </a:r>
        </a:p>
      </dsp:txBody>
      <dsp:txXfrm>
        <a:off x="2289653" y="1197180"/>
        <a:ext cx="1709114" cy="10254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35C07F-BBA0-4290-8890-A3D40DF07631}">
      <dsp:nvSpPr>
        <dsp:cNvPr id="0" name=""/>
        <dsp:cNvSpPr/>
      </dsp:nvSpPr>
      <dsp:spPr>
        <a:xfrm>
          <a:off x="716467" y="0"/>
          <a:ext cx="3754717" cy="3754717"/>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4AA730-6B8D-422A-B5B6-0EB24D884540}">
      <dsp:nvSpPr>
        <dsp:cNvPr id="0" name=""/>
        <dsp:cNvSpPr/>
      </dsp:nvSpPr>
      <dsp:spPr>
        <a:xfrm>
          <a:off x="2593825" y="377488"/>
          <a:ext cx="2440566" cy="888811"/>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Archival Data</a:t>
          </a:r>
        </a:p>
      </dsp:txBody>
      <dsp:txXfrm>
        <a:off x="2637213" y="420876"/>
        <a:ext cx="2353790" cy="802035"/>
      </dsp:txXfrm>
    </dsp:sp>
    <dsp:sp modelId="{712C08D2-BAEB-4E05-B478-B32AE33CC31B}">
      <dsp:nvSpPr>
        <dsp:cNvPr id="0" name=""/>
        <dsp:cNvSpPr/>
      </dsp:nvSpPr>
      <dsp:spPr>
        <a:xfrm>
          <a:off x="2593825" y="1377401"/>
          <a:ext cx="2440566" cy="888811"/>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Interviews</a:t>
          </a:r>
        </a:p>
      </dsp:txBody>
      <dsp:txXfrm>
        <a:off x="2637213" y="1420789"/>
        <a:ext cx="2353790" cy="802035"/>
      </dsp:txXfrm>
    </dsp:sp>
    <dsp:sp modelId="{A86A5661-A1E3-4175-B8A8-9FBB77F4E9D5}">
      <dsp:nvSpPr>
        <dsp:cNvPr id="0" name=""/>
        <dsp:cNvSpPr/>
      </dsp:nvSpPr>
      <dsp:spPr>
        <a:xfrm>
          <a:off x="2593825" y="2377315"/>
          <a:ext cx="2440566" cy="888811"/>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Observations</a:t>
          </a:r>
        </a:p>
      </dsp:txBody>
      <dsp:txXfrm>
        <a:off x="2637213" y="2420703"/>
        <a:ext cx="2353790" cy="80203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A9727B-BF67-42D4-9D9E-F6437B12EE1E}" type="datetimeFigureOut">
              <a:rPr lang="en-US" smtClean="0"/>
              <a:t>11/8/2017</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9A1CFF-60AD-484B-8984-39ED1608C931}" type="slidenum">
              <a:rPr lang="en-US" smtClean="0"/>
              <a:t>‹#›</a:t>
            </a:fld>
            <a:endParaRPr lang="en-US" dirty="0"/>
          </a:p>
        </p:txBody>
      </p:sp>
    </p:spTree>
    <p:extLst>
      <p:ext uri="{BB962C8B-B14F-4D97-AF65-F5344CB8AC3E}">
        <p14:creationId xmlns:p14="http://schemas.microsoft.com/office/powerpoint/2010/main" val="147447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6AC006-DF0F-453C-9564-A72F163A89F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2084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dirty="0">
              <a:latin typeface="Calibri" panose="020F0502020204030204" pitchFamily="34" charset="0"/>
            </a:endParaRPr>
          </a:p>
        </p:txBody>
      </p:sp>
      <p:sp>
        <p:nvSpPr>
          <p:cNvPr id="4" name="Slide Number Placeholder 3"/>
          <p:cNvSpPr>
            <a:spLocks noGrp="1"/>
          </p:cNvSpPr>
          <p:nvPr>
            <p:ph type="sldNum" sz="quarter" idx="10"/>
          </p:nvPr>
        </p:nvSpPr>
        <p:spPr/>
        <p:txBody>
          <a:bodyPr/>
          <a:lstStyle/>
          <a:p>
            <a:fld id="{4A790144-B09D-405F-AB18-0809B3910BC4}" type="slidenum">
              <a:rPr lang="en-US" smtClean="0"/>
              <a:t>2</a:t>
            </a:fld>
            <a:endParaRPr lang="en-US" dirty="0"/>
          </a:p>
        </p:txBody>
      </p:sp>
    </p:spTree>
    <p:extLst>
      <p:ext uri="{BB962C8B-B14F-4D97-AF65-F5344CB8AC3E}">
        <p14:creationId xmlns:p14="http://schemas.microsoft.com/office/powerpoint/2010/main" val="2847818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790144-B09D-405F-AB18-0809B3910BC4}" type="slidenum">
              <a:rPr lang="en-US" smtClean="0"/>
              <a:t>3</a:t>
            </a:fld>
            <a:endParaRPr lang="en-US" dirty="0"/>
          </a:p>
        </p:txBody>
      </p:sp>
    </p:spTree>
    <p:extLst>
      <p:ext uri="{BB962C8B-B14F-4D97-AF65-F5344CB8AC3E}">
        <p14:creationId xmlns:p14="http://schemas.microsoft.com/office/powerpoint/2010/main" val="4485590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10"/>
          </p:nvPr>
        </p:nvSpPr>
        <p:spPr/>
        <p:txBody>
          <a:bodyPr/>
          <a:lstStyle/>
          <a:p>
            <a:fld id="{7C9A1CFF-60AD-484B-8984-39ED1608C931}" type="slidenum">
              <a:rPr lang="en-US" smtClean="0"/>
              <a:t>5</a:t>
            </a:fld>
            <a:endParaRPr lang="en-US" dirty="0"/>
          </a:p>
        </p:txBody>
      </p:sp>
    </p:spTree>
    <p:extLst>
      <p:ext uri="{BB962C8B-B14F-4D97-AF65-F5344CB8AC3E}">
        <p14:creationId xmlns:p14="http://schemas.microsoft.com/office/powerpoint/2010/main" val="1092351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9A1CFF-60AD-484B-8984-39ED1608C931}" type="slidenum">
              <a:rPr lang="en-US" smtClean="0"/>
              <a:t>7</a:t>
            </a:fld>
            <a:endParaRPr lang="en-US" dirty="0"/>
          </a:p>
        </p:txBody>
      </p:sp>
    </p:spTree>
    <p:extLst>
      <p:ext uri="{BB962C8B-B14F-4D97-AF65-F5344CB8AC3E}">
        <p14:creationId xmlns:p14="http://schemas.microsoft.com/office/powerpoint/2010/main" val="35557757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790144-B09D-405F-AB18-0809B3910BC4}" type="slidenum">
              <a:rPr lang="en-US" smtClean="0"/>
              <a:t>8</a:t>
            </a:fld>
            <a:endParaRPr lang="en-US" dirty="0"/>
          </a:p>
        </p:txBody>
      </p:sp>
    </p:spTree>
    <p:extLst>
      <p:ext uri="{BB962C8B-B14F-4D97-AF65-F5344CB8AC3E}">
        <p14:creationId xmlns:p14="http://schemas.microsoft.com/office/powerpoint/2010/main" val="13516006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9A1CFF-60AD-484B-8984-39ED1608C931}" type="slidenum">
              <a:rPr lang="en-US" smtClean="0"/>
              <a:t>10</a:t>
            </a:fld>
            <a:endParaRPr lang="en-US" dirty="0"/>
          </a:p>
        </p:txBody>
      </p:sp>
    </p:spTree>
    <p:extLst>
      <p:ext uri="{BB962C8B-B14F-4D97-AF65-F5344CB8AC3E}">
        <p14:creationId xmlns:p14="http://schemas.microsoft.com/office/powerpoint/2010/main" val="16268850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790144-B09D-405F-AB18-0809B3910BC4}" type="slidenum">
              <a:rPr lang="en-US" smtClean="0"/>
              <a:t>11</a:t>
            </a:fld>
            <a:endParaRPr lang="en-US" dirty="0"/>
          </a:p>
        </p:txBody>
      </p:sp>
    </p:spTree>
    <p:extLst>
      <p:ext uri="{BB962C8B-B14F-4D97-AF65-F5344CB8AC3E}">
        <p14:creationId xmlns:p14="http://schemas.microsoft.com/office/powerpoint/2010/main" val="29700640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4A790144-B09D-405F-AB18-0809B3910BC4}" type="slidenum">
              <a:rPr lang="en-US" smtClean="0"/>
              <a:t>12</a:t>
            </a:fld>
            <a:endParaRPr lang="en-US" dirty="0"/>
          </a:p>
        </p:txBody>
      </p:sp>
    </p:spTree>
    <p:extLst>
      <p:ext uri="{BB962C8B-B14F-4D97-AF65-F5344CB8AC3E}">
        <p14:creationId xmlns:p14="http://schemas.microsoft.com/office/powerpoint/2010/main" val="3952328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790144-B09D-405F-AB18-0809B3910BC4}" type="slidenum">
              <a:rPr lang="en-US" smtClean="0"/>
              <a:t>13</a:t>
            </a:fld>
            <a:endParaRPr lang="en-US" dirty="0"/>
          </a:p>
        </p:txBody>
      </p:sp>
    </p:spTree>
    <p:extLst>
      <p:ext uri="{BB962C8B-B14F-4D97-AF65-F5344CB8AC3E}">
        <p14:creationId xmlns:p14="http://schemas.microsoft.com/office/powerpoint/2010/main" val="38579397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9A1CFF-60AD-484B-8984-39ED1608C931}" type="slidenum">
              <a:rPr lang="en-US" smtClean="0"/>
              <a:t>14</a:t>
            </a:fld>
            <a:endParaRPr lang="en-US" dirty="0"/>
          </a:p>
        </p:txBody>
      </p:sp>
    </p:spTree>
    <p:extLst>
      <p:ext uri="{BB962C8B-B14F-4D97-AF65-F5344CB8AC3E}">
        <p14:creationId xmlns:p14="http://schemas.microsoft.com/office/powerpoint/2010/main" val="14738538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790144-B09D-405F-AB18-0809B3910BC4}" type="slidenum">
              <a:rPr lang="en-US" smtClean="0"/>
              <a:t>16</a:t>
            </a:fld>
            <a:endParaRPr lang="en-US" dirty="0"/>
          </a:p>
        </p:txBody>
      </p:sp>
    </p:spTree>
    <p:extLst>
      <p:ext uri="{BB962C8B-B14F-4D97-AF65-F5344CB8AC3E}">
        <p14:creationId xmlns:p14="http://schemas.microsoft.com/office/powerpoint/2010/main" val="31428974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073E54-D085-4E2E-B9A5-A53D7E5194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11307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073E54-D085-4E2E-B9A5-A53D7E5194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807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er: Version A">
    <p:spTree>
      <p:nvGrpSpPr>
        <p:cNvPr id="1" name=""/>
        <p:cNvGrpSpPr/>
        <p:nvPr/>
      </p:nvGrpSpPr>
      <p:grpSpPr>
        <a:xfrm>
          <a:off x="0" y="0"/>
          <a:ext cx="0" cy="0"/>
          <a:chOff x="0" y="0"/>
          <a:chExt cx="0" cy="0"/>
        </a:xfrm>
      </p:grpSpPr>
      <p:sp>
        <p:nvSpPr>
          <p:cNvPr id="8" name="Title "/>
          <p:cNvSpPr>
            <a:spLocks noGrp="1"/>
          </p:cNvSpPr>
          <p:nvPr>
            <p:ph type="title" hasCustomPrompt="1"/>
          </p:nvPr>
        </p:nvSpPr>
        <p:spPr>
          <a:xfrm>
            <a:off x="152400" y="365125"/>
            <a:ext cx="8839200" cy="1387475"/>
          </a:xfrm>
          <a:prstGeom prst="rect">
            <a:avLst/>
          </a:prstGeom>
        </p:spPr>
        <p:txBody>
          <a:bodyPr anchor="b"/>
          <a:lstStyle>
            <a:lvl1pPr>
              <a:defRPr sz="6200" b="0" i="0" baseline="0">
                <a:latin typeface="Calibri" panose="020F0502020204030204" pitchFamily="34" charset="0"/>
                <a:ea typeface="Calibri" panose="020F0502020204030204" pitchFamily="34" charset="0"/>
                <a:cs typeface="Calibri" panose="020F0502020204030204" pitchFamily="34" charset="0"/>
              </a:defRPr>
            </a:lvl1pPr>
          </a:lstStyle>
          <a:p>
            <a:r>
              <a:rPr lang="en-US" dirty="0"/>
              <a:t>Click to Edit Book Title</a:t>
            </a:r>
          </a:p>
        </p:txBody>
      </p:sp>
      <p:sp>
        <p:nvSpPr>
          <p:cNvPr id="3" name="Edition"/>
          <p:cNvSpPr>
            <a:spLocks noGrp="1"/>
          </p:cNvSpPr>
          <p:nvPr>
            <p:ph sz="quarter" idx="21" hasCustomPrompt="1"/>
          </p:nvPr>
        </p:nvSpPr>
        <p:spPr>
          <a:xfrm>
            <a:off x="152400" y="1755648"/>
            <a:ext cx="8839200" cy="609600"/>
          </a:xfrm>
          <a:prstGeom prst="rect">
            <a:avLst/>
          </a:prstGeom>
        </p:spPr>
        <p:txBody>
          <a:bodyPr/>
          <a:lstStyle>
            <a:lvl1pPr marL="0" indent="0" algn="ctr">
              <a:buNone/>
              <a:defRPr sz="2900" b="1" i="0">
                <a:latin typeface="Calibri" panose="020F0502020204030204" pitchFamily="34" charset="0"/>
                <a:ea typeface="Calibri" panose="020F0502020204030204" pitchFamily="34" charset="0"/>
                <a:cs typeface="Calibri" panose="020F0502020204030204" pitchFamily="34" charset="0"/>
              </a:defRPr>
            </a:lvl1pPr>
            <a:lvl2pPr marL="457200" indent="0" algn="ctr">
              <a:buNone/>
              <a:defRPr b="1" i="0">
                <a:latin typeface="Times New Roman" charset="0"/>
                <a:ea typeface="Times New Roman" charset="0"/>
                <a:cs typeface="Times New Roman" charset="0"/>
              </a:defRPr>
            </a:lvl2pPr>
            <a:lvl3pPr marL="914400" indent="0" algn="ctr">
              <a:buNone/>
              <a:defRPr b="1" i="0">
                <a:latin typeface="Times New Roman" charset="0"/>
                <a:ea typeface="Times New Roman" charset="0"/>
                <a:cs typeface="Times New Roman" charset="0"/>
              </a:defRPr>
            </a:lvl3pPr>
            <a:lvl4pPr marL="1371600" indent="0" algn="ctr">
              <a:buNone/>
              <a:defRPr b="1" i="0">
                <a:latin typeface="Times New Roman" charset="0"/>
                <a:ea typeface="Times New Roman" charset="0"/>
                <a:cs typeface="Times New Roman" charset="0"/>
              </a:defRPr>
            </a:lvl4pPr>
            <a:lvl5pPr marL="1828800" indent="0" algn="ctr">
              <a:buNone/>
              <a:defRPr b="1" i="0">
                <a:latin typeface="Times New Roman" charset="0"/>
                <a:ea typeface="Times New Roman" charset="0"/>
                <a:cs typeface="Times New Roman" charset="0"/>
              </a:defRPr>
            </a:lvl5pPr>
          </a:lstStyle>
          <a:p>
            <a:pPr lvl="0"/>
            <a:r>
              <a:rPr lang="en-US" dirty="0"/>
              <a:t>Third Edition</a:t>
            </a:r>
          </a:p>
        </p:txBody>
      </p:sp>
      <p:sp>
        <p:nvSpPr>
          <p:cNvPr id="5" name="Author"/>
          <p:cNvSpPr>
            <a:spLocks noGrp="1"/>
          </p:cNvSpPr>
          <p:nvPr>
            <p:ph sz="quarter" idx="22" hasCustomPrompt="1"/>
          </p:nvPr>
        </p:nvSpPr>
        <p:spPr>
          <a:xfrm>
            <a:off x="152400" y="2363724"/>
            <a:ext cx="8839200" cy="685800"/>
          </a:xfrm>
          <a:prstGeom prst="rect">
            <a:avLst/>
          </a:prstGeom>
        </p:spPr>
        <p:txBody>
          <a:bodyPr/>
          <a:lstStyle>
            <a:lvl1pPr marL="0" indent="0" algn="ctr">
              <a:buNone/>
              <a:defRPr b="0" i="0">
                <a:solidFill>
                  <a:schemeClr val="accent2"/>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David Klein</a:t>
            </a:r>
          </a:p>
        </p:txBody>
      </p:sp>
      <p:sp>
        <p:nvSpPr>
          <p:cNvPr id="29" name="CN"/>
          <p:cNvSpPr>
            <a:spLocks noGrp="1"/>
          </p:cNvSpPr>
          <p:nvPr>
            <p:ph sz="quarter" idx="19" hasCustomPrompt="1"/>
          </p:nvPr>
        </p:nvSpPr>
        <p:spPr>
          <a:xfrm>
            <a:off x="152400" y="3733800"/>
            <a:ext cx="8839200" cy="533400"/>
          </a:xfrm>
          <a:prstGeom prst="rect">
            <a:avLst/>
          </a:prstGeom>
        </p:spPr>
        <p:txBody>
          <a:bodyPr/>
          <a:lstStyle>
            <a:lvl1pPr marL="0" indent="0" algn="ctr">
              <a:buNone/>
              <a:defRPr sz="4000" b="1" i="0" baseline="0">
                <a:solidFill>
                  <a:schemeClr val="accent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Chapter 1</a:t>
            </a:r>
          </a:p>
        </p:txBody>
      </p:sp>
      <p:sp>
        <p:nvSpPr>
          <p:cNvPr id="31" name="CT"/>
          <p:cNvSpPr>
            <a:spLocks noGrp="1"/>
          </p:cNvSpPr>
          <p:nvPr>
            <p:ph sz="quarter" idx="20" hasCustomPrompt="1"/>
          </p:nvPr>
        </p:nvSpPr>
        <p:spPr>
          <a:xfrm>
            <a:off x="152400" y="4267200"/>
            <a:ext cx="8839200" cy="2438400"/>
          </a:xfrm>
          <a:prstGeom prst="rect">
            <a:avLst/>
          </a:prstGeom>
        </p:spPr>
        <p:txBody>
          <a:bodyPr anchor="ctr"/>
          <a:lstStyle>
            <a:lvl1pPr marL="0" indent="0" algn="ctr">
              <a:buNone/>
              <a:defRPr sz="3800" b="0" i="0">
                <a:latin typeface="Calibri" panose="020F0502020204030204" pitchFamily="34" charset="0"/>
                <a:ea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Click to Edit Chapter Title</a:t>
            </a:r>
          </a:p>
        </p:txBody>
      </p:sp>
    </p:spTree>
    <p:extLst>
      <p:ext uri="{BB962C8B-B14F-4D97-AF65-F5344CB8AC3E}">
        <p14:creationId xmlns:p14="http://schemas.microsoft.com/office/powerpoint/2010/main" val="21454781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pener: Version B">
    <p:spTree>
      <p:nvGrpSpPr>
        <p:cNvPr id="1" name=""/>
        <p:cNvGrpSpPr/>
        <p:nvPr/>
      </p:nvGrpSpPr>
      <p:grpSpPr>
        <a:xfrm>
          <a:off x="0" y="0"/>
          <a:ext cx="0" cy="0"/>
          <a:chOff x="0" y="0"/>
          <a:chExt cx="0" cy="0"/>
        </a:xfrm>
      </p:grpSpPr>
      <p:sp>
        <p:nvSpPr>
          <p:cNvPr id="13" name="CN"/>
          <p:cNvSpPr>
            <a:spLocks noGrp="1"/>
          </p:cNvSpPr>
          <p:nvPr>
            <p:ph sz="quarter" idx="19" hasCustomPrompt="1"/>
          </p:nvPr>
        </p:nvSpPr>
        <p:spPr>
          <a:xfrm>
            <a:off x="152400" y="228600"/>
            <a:ext cx="8839200" cy="533400"/>
          </a:xfrm>
          <a:prstGeom prst="rect">
            <a:avLst/>
          </a:prstGeom>
        </p:spPr>
        <p:txBody>
          <a:bodyPr/>
          <a:lstStyle>
            <a:lvl1pPr marL="0" indent="0" algn="ctr">
              <a:buNone/>
              <a:defRPr sz="4000" b="1" i="0" baseline="0">
                <a:solidFill>
                  <a:schemeClr val="accent1"/>
                </a:solidFill>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Chapter 1</a:t>
            </a:r>
          </a:p>
        </p:txBody>
      </p:sp>
      <p:sp>
        <p:nvSpPr>
          <p:cNvPr id="14" name="CT"/>
          <p:cNvSpPr>
            <a:spLocks noGrp="1"/>
          </p:cNvSpPr>
          <p:nvPr>
            <p:ph sz="quarter" idx="20" hasCustomPrompt="1"/>
          </p:nvPr>
        </p:nvSpPr>
        <p:spPr>
          <a:xfrm>
            <a:off x="152400" y="762000"/>
            <a:ext cx="8839200" cy="2286000"/>
          </a:xfrm>
          <a:prstGeom prst="rect">
            <a:avLst/>
          </a:prstGeom>
        </p:spPr>
        <p:txBody>
          <a:bodyPr anchor="ctr"/>
          <a:lstStyle>
            <a:lvl1pPr marL="0" indent="0" algn="ctr">
              <a:buNone/>
              <a:defRPr sz="3800" b="0" i="0">
                <a:latin typeface="Calibri" panose="020F0502020204030204" pitchFamily="34" charset="0"/>
                <a:ea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Click to Edit Chapter Title</a:t>
            </a:r>
          </a:p>
        </p:txBody>
      </p:sp>
      <p:sp>
        <p:nvSpPr>
          <p:cNvPr id="8" name="Title "/>
          <p:cNvSpPr>
            <a:spLocks noGrp="1"/>
          </p:cNvSpPr>
          <p:nvPr>
            <p:ph type="title" hasCustomPrompt="1"/>
          </p:nvPr>
        </p:nvSpPr>
        <p:spPr>
          <a:xfrm>
            <a:off x="152400" y="3505200"/>
            <a:ext cx="8839200" cy="1524000"/>
          </a:xfrm>
          <a:prstGeom prst="rect">
            <a:avLst/>
          </a:prstGeom>
        </p:spPr>
        <p:txBody>
          <a:bodyPr anchor="b"/>
          <a:lstStyle>
            <a:lvl1pPr>
              <a:defRPr sz="6200" b="0" i="0" baseline="0">
                <a:latin typeface="Calibri" panose="020F0502020204030204" pitchFamily="34" charset="0"/>
                <a:ea typeface="Calibri" panose="020F0502020204030204" pitchFamily="34" charset="0"/>
                <a:cs typeface="Calibri" panose="020F0502020204030204" pitchFamily="34" charset="0"/>
              </a:defRPr>
            </a:lvl1pPr>
          </a:lstStyle>
          <a:p>
            <a:r>
              <a:rPr lang="en-US" dirty="0"/>
              <a:t>Click to Edit Book Title</a:t>
            </a:r>
          </a:p>
        </p:txBody>
      </p:sp>
      <p:sp>
        <p:nvSpPr>
          <p:cNvPr id="15" name="Edition"/>
          <p:cNvSpPr>
            <a:spLocks noGrp="1"/>
          </p:cNvSpPr>
          <p:nvPr>
            <p:ph sz="quarter" idx="17" hasCustomPrompt="1"/>
          </p:nvPr>
        </p:nvSpPr>
        <p:spPr>
          <a:xfrm>
            <a:off x="152400" y="5029200"/>
            <a:ext cx="8839200" cy="762000"/>
          </a:xfrm>
          <a:prstGeom prst="rect">
            <a:avLst/>
          </a:prstGeom>
        </p:spPr>
        <p:txBody>
          <a:bodyPr/>
          <a:lstStyle>
            <a:lvl1pPr marL="0" indent="0" algn="ctr">
              <a:buNone/>
              <a:defRPr sz="2900" b="1" i="0" baseline="0">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Third Edition</a:t>
            </a:r>
          </a:p>
        </p:txBody>
      </p:sp>
      <p:sp>
        <p:nvSpPr>
          <p:cNvPr id="16" name="Author"/>
          <p:cNvSpPr>
            <a:spLocks noGrp="1"/>
          </p:cNvSpPr>
          <p:nvPr>
            <p:ph sz="quarter" idx="18" hasCustomPrompt="1"/>
          </p:nvPr>
        </p:nvSpPr>
        <p:spPr>
          <a:xfrm>
            <a:off x="152400" y="6096000"/>
            <a:ext cx="8839200" cy="533400"/>
          </a:xfrm>
          <a:prstGeom prst="rect">
            <a:avLst/>
          </a:prstGeom>
        </p:spPr>
        <p:txBody>
          <a:bodyPr/>
          <a:lstStyle>
            <a:lvl1pPr marL="0" indent="0" algn="ctr">
              <a:buNone/>
              <a:defRPr b="0" i="0" baseline="0">
                <a:solidFill>
                  <a:schemeClr val="accent2"/>
                </a:solidFill>
                <a:latin typeface="STIX" charset="0"/>
                <a:ea typeface="STIX" charset="0"/>
                <a:cs typeface="STIX" charset="0"/>
              </a:defRPr>
            </a:lvl1pPr>
          </a:lstStyle>
          <a:p>
            <a:pPr lvl="0"/>
            <a:r>
              <a:rPr lang="en-US" dirty="0"/>
              <a:t>David Klein</a:t>
            </a:r>
          </a:p>
        </p:txBody>
      </p:sp>
    </p:spTree>
    <p:extLst>
      <p:ext uri="{BB962C8B-B14F-4D97-AF65-F5344CB8AC3E}">
        <p14:creationId xmlns:p14="http://schemas.microsoft.com/office/powerpoint/2010/main" val="3629727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Outline: Version A">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fld id="{67B19427-F580-D146-B60E-4CADEE75497F}" type="slidenum">
              <a:rPr lang="en-US" smtClean="0"/>
              <a:pPr/>
              <a:t>‹#›</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r>
              <a:rPr lang="en-US"/>
              <a:t>Copyright ©2018 John Wiley &amp; Sons, Inc. </a:t>
            </a:r>
            <a:endParaRPr lang="en-US" dirty="0"/>
          </a:p>
        </p:txBody>
      </p:sp>
    </p:spTree>
    <p:extLst>
      <p:ext uri="{BB962C8B-B14F-4D97-AF65-F5344CB8AC3E}">
        <p14:creationId xmlns:p14="http://schemas.microsoft.com/office/powerpoint/2010/main" val="2245172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hapter Outline: Version A">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fld id="{67B19427-F580-D146-B60E-4CADEE75497F}" type="slidenum">
              <a:rPr lang="en-US" smtClean="0"/>
              <a:pPr/>
              <a:t>‹#›</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r>
              <a:rPr lang="en-US"/>
              <a:t>Copyright ©2018 John Wiley &amp; Sons, Inc. </a:t>
            </a:r>
            <a:endParaRPr lang="en-US" dirty="0"/>
          </a:p>
        </p:txBody>
      </p:sp>
    </p:spTree>
    <p:extLst>
      <p:ext uri="{BB962C8B-B14F-4D97-AF65-F5344CB8AC3E}">
        <p14:creationId xmlns:p14="http://schemas.microsoft.com/office/powerpoint/2010/main" val="1720904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pter Outline: Version A">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fld id="{67B19427-F580-D146-B60E-4CADEE75497F}" type="slidenum">
              <a:rPr lang="en-US" smtClean="0"/>
              <a:pPr/>
              <a:t>‹#›</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r>
              <a:rPr lang="en-US" dirty="0"/>
              <a:t>Copyright ©2018 John Wiley &amp; Sons, Inc. </a:t>
            </a:r>
          </a:p>
        </p:txBody>
      </p:sp>
    </p:spTree>
    <p:extLst>
      <p:ext uri="{BB962C8B-B14F-4D97-AF65-F5344CB8AC3E}">
        <p14:creationId xmlns:p14="http://schemas.microsoft.com/office/powerpoint/2010/main" val="1967906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hapter Outline: Version B">
    <p:spTree>
      <p:nvGrpSpPr>
        <p:cNvPr id="1" name=""/>
        <p:cNvGrpSpPr/>
        <p:nvPr/>
      </p:nvGrpSpPr>
      <p:grpSpPr>
        <a:xfrm>
          <a:off x="0" y="0"/>
          <a:ext cx="0" cy="0"/>
          <a:chOff x="0" y="0"/>
          <a:chExt cx="0" cy="0"/>
        </a:xfrm>
      </p:grpSpPr>
      <p:sp>
        <p:nvSpPr>
          <p:cNvPr id="8" name="Title"/>
          <p:cNvSpPr>
            <a:spLocks noGrp="1"/>
          </p:cNvSpPr>
          <p:nvPr>
            <p:ph type="title"/>
          </p:nvPr>
        </p:nvSpPr>
        <p:spPr>
          <a:xfrm>
            <a:off x="304800" y="762001"/>
            <a:ext cx="8534400" cy="990600"/>
          </a:xfrm>
          <a:prstGeom prst="rect">
            <a:avLst/>
          </a:prstGeom>
        </p:spPr>
        <p:txBody>
          <a:bodyPr/>
          <a:lstStyle>
            <a:lvl1pPr>
              <a:defRPr sz="4000">
                <a:solidFill>
                  <a:schemeClr val="accent1"/>
                </a:solidFill>
                <a:latin typeface="Calibri" panose="020F0502020204030204" pitchFamily="34" charset="0"/>
                <a:ea typeface="Calibri" panose="020F0502020204030204" pitchFamily="34" charset="0"/>
                <a:cs typeface="Calibri" panose="020F0502020204030204" pitchFamily="34" charset="0"/>
              </a:defRPr>
            </a:lvl1pPr>
          </a:lstStyle>
          <a:p>
            <a:r>
              <a:rPr lang="en-US" dirty="0"/>
              <a:t>Click to edit Master title style</a:t>
            </a:r>
          </a:p>
        </p:txBody>
      </p:sp>
      <p:sp>
        <p:nvSpPr>
          <p:cNvPr id="6" name="COBBL 2-col"/>
          <p:cNvSpPr>
            <a:spLocks noGrp="1"/>
          </p:cNvSpPr>
          <p:nvPr>
            <p:ph sz="quarter" idx="12" hasCustomPrompt="1"/>
          </p:nvPr>
        </p:nvSpPr>
        <p:spPr>
          <a:xfrm>
            <a:off x="304800" y="1752600"/>
            <a:ext cx="8534400" cy="4603750"/>
          </a:xfrm>
          <a:prstGeom prst="rect">
            <a:avLst/>
          </a:prstGeom>
        </p:spPr>
        <p:txBody>
          <a:bodyPr numCol="2" spcCol="548640"/>
          <a:lstStyle>
            <a:lvl1pPr marL="292608" marR="0" indent="-292608" algn="l" defTabSz="914400" rtl="0" eaLnBrk="1" fontAlgn="auto" latinLnBrk="0" hangingPunct="1">
              <a:lnSpc>
                <a:spcPct val="90000"/>
              </a:lnSpc>
              <a:spcBef>
                <a:spcPts val="1000"/>
              </a:spcBef>
              <a:spcAft>
                <a:spcPts val="0"/>
              </a:spcAft>
              <a:buClr>
                <a:schemeClr val="accent2"/>
              </a:buClr>
              <a:buSzTx/>
              <a:buFont typeface="Arial"/>
              <a:buChar char="•"/>
              <a:tabLst/>
              <a:defRPr sz="2800" b="0" i="0" baseline="0">
                <a:latin typeface="Calibri" panose="020F0502020204030204" pitchFamily="34" charset="0"/>
                <a:ea typeface="Calibri" panose="020F0502020204030204" pitchFamily="34" charset="0"/>
                <a:cs typeface="Calibri" panose="020F0502020204030204" pitchFamily="34" charset="0"/>
              </a:defRPr>
            </a:lvl1pPr>
            <a:lvl2pPr>
              <a:defRPr sz="2800" b="0" i="0">
                <a:latin typeface="Source Sans Pro" charset="0"/>
                <a:ea typeface="Source Sans Pro" charset="0"/>
                <a:cs typeface="Source Sans Pro" charset="0"/>
              </a:defRPr>
            </a:lvl2pPr>
            <a:lvl3pPr>
              <a:defRPr sz="2800" b="0" i="0">
                <a:latin typeface="Source Sans Pro" charset="0"/>
                <a:ea typeface="Source Sans Pro" charset="0"/>
                <a:cs typeface="Source Sans Pro" charset="0"/>
              </a:defRPr>
            </a:lvl3pPr>
            <a:lvl4pPr>
              <a:defRPr sz="2800" b="0" i="0">
                <a:latin typeface="Source Sans Pro" charset="0"/>
                <a:ea typeface="Source Sans Pro" charset="0"/>
                <a:cs typeface="Source Sans Pro" charset="0"/>
              </a:defRPr>
            </a:lvl4pPr>
            <a:lvl5pPr>
              <a:defRPr sz="2800" b="0" i="0">
                <a:latin typeface="Source Sans Pro" charset="0"/>
                <a:ea typeface="Source Sans Pro" charset="0"/>
                <a:cs typeface="Source Sans Pro" charset="0"/>
              </a:defRPr>
            </a:lvl5pPr>
          </a:lstStyle>
          <a:p>
            <a:pPr lvl="0"/>
            <a:r>
              <a:rPr lang="en-US" dirty="0"/>
              <a:t>This Is a Sample Outline For Two-Column</a:t>
            </a:r>
          </a:p>
          <a:p>
            <a:pPr lvl="0"/>
            <a:r>
              <a:rPr lang="en-US" dirty="0"/>
              <a:t>This Outline Has No Sub-lists</a:t>
            </a:r>
          </a:p>
          <a:p>
            <a:pPr lvl="0"/>
            <a:r>
              <a:rPr lang="en-US" dirty="0"/>
              <a:t>This List Is Bulleted</a:t>
            </a:r>
          </a:p>
          <a:p>
            <a:pPr lvl="0"/>
            <a:r>
              <a:rPr lang="en-US" dirty="0"/>
              <a:t>The Outline Slide Has A Footer</a:t>
            </a:r>
          </a:p>
          <a:p>
            <a:pPr lvl="0"/>
            <a:r>
              <a:rPr lang="en-US" dirty="0"/>
              <a:t>Outline Items Usually Have No Ending Punctuation</a:t>
            </a:r>
          </a:p>
          <a:p>
            <a:pPr lvl="0"/>
            <a:r>
              <a:rPr lang="en-US" dirty="0"/>
              <a:t>This is Another Heading</a:t>
            </a:r>
          </a:p>
          <a:p>
            <a:pPr lvl="0"/>
            <a:r>
              <a:rPr lang="en-US" dirty="0"/>
              <a:t>This is Another Heading</a:t>
            </a:r>
          </a:p>
          <a:p>
            <a:pPr marL="292608" marR="0" lvl="0" indent="-292608" algn="l" defTabSz="914400" rtl="0" eaLnBrk="1" fontAlgn="auto" latinLnBrk="0" hangingPunct="1">
              <a:lnSpc>
                <a:spcPct val="90000"/>
              </a:lnSpc>
              <a:spcBef>
                <a:spcPts val="1000"/>
              </a:spcBef>
              <a:spcAft>
                <a:spcPts val="0"/>
              </a:spcAft>
              <a:buClr>
                <a:schemeClr val="accent2"/>
              </a:buClr>
              <a:buSzTx/>
              <a:buFont typeface="Arial"/>
              <a:buChar char="•"/>
              <a:tabLst/>
              <a:defRPr/>
            </a:pPr>
            <a:r>
              <a:rPr lang="en-US" dirty="0"/>
              <a:t>This is Another Heading</a:t>
            </a:r>
          </a:p>
          <a:p>
            <a:pPr marL="292608" marR="0" lvl="0" indent="-292608" algn="l" defTabSz="914400" rtl="0" eaLnBrk="1" fontAlgn="auto" latinLnBrk="0" hangingPunct="1">
              <a:lnSpc>
                <a:spcPct val="90000"/>
              </a:lnSpc>
              <a:spcBef>
                <a:spcPts val="1000"/>
              </a:spcBef>
              <a:spcAft>
                <a:spcPts val="0"/>
              </a:spcAft>
              <a:buClr>
                <a:schemeClr val="accent2"/>
              </a:buClr>
              <a:buSzTx/>
              <a:buFont typeface="Arial"/>
              <a:buChar char="•"/>
              <a:tabLst/>
              <a:defRPr/>
            </a:pPr>
            <a:r>
              <a:rPr lang="en-US" dirty="0"/>
              <a:t>This is Another Heading</a:t>
            </a:r>
          </a:p>
          <a:p>
            <a:pPr marL="292608" marR="0" lvl="0" indent="-292608" algn="l" defTabSz="914400" rtl="0" eaLnBrk="1" fontAlgn="auto" latinLnBrk="0" hangingPunct="1">
              <a:lnSpc>
                <a:spcPct val="90000"/>
              </a:lnSpc>
              <a:spcBef>
                <a:spcPts val="1000"/>
              </a:spcBef>
              <a:spcAft>
                <a:spcPts val="0"/>
              </a:spcAft>
              <a:buClr>
                <a:schemeClr val="accent2"/>
              </a:buClr>
              <a:buSzTx/>
              <a:buFont typeface="Arial"/>
              <a:buChar char="•"/>
              <a:tabLst/>
              <a:defRPr/>
            </a:pPr>
            <a:r>
              <a:rPr lang="en-US" dirty="0"/>
              <a:t>This is Another Heading</a:t>
            </a:r>
          </a:p>
          <a:p>
            <a:pPr marL="292608" marR="0" lvl="0" indent="-292608" algn="l" defTabSz="914400" rtl="0" eaLnBrk="1" fontAlgn="auto" latinLnBrk="0" hangingPunct="1">
              <a:lnSpc>
                <a:spcPct val="90000"/>
              </a:lnSpc>
              <a:spcBef>
                <a:spcPts val="1000"/>
              </a:spcBef>
              <a:spcAft>
                <a:spcPts val="0"/>
              </a:spcAft>
              <a:buClr>
                <a:schemeClr val="accent2"/>
              </a:buClr>
              <a:buSzTx/>
              <a:buFont typeface="Arial"/>
              <a:buChar char="•"/>
              <a:tabLst/>
              <a:defRPr/>
            </a:pPr>
            <a:r>
              <a:rPr lang="en-US" dirty="0"/>
              <a:t>This is Another Heading</a:t>
            </a:r>
          </a:p>
          <a:p>
            <a:pPr marL="292608" marR="0" lvl="0" indent="-292608" algn="l" defTabSz="914400" rtl="0" eaLnBrk="1" fontAlgn="auto" latinLnBrk="0" hangingPunct="1">
              <a:lnSpc>
                <a:spcPct val="90000"/>
              </a:lnSpc>
              <a:spcBef>
                <a:spcPts val="1000"/>
              </a:spcBef>
              <a:spcAft>
                <a:spcPts val="0"/>
              </a:spcAft>
              <a:buClr>
                <a:schemeClr val="accent2"/>
              </a:buClr>
              <a:buSzTx/>
              <a:buFont typeface="Arial"/>
              <a:buChar char="•"/>
              <a:tabLst/>
              <a:defRPr/>
            </a:pPr>
            <a:r>
              <a:rPr lang="en-US" dirty="0"/>
              <a:t>This is Another Heading</a:t>
            </a:r>
          </a:p>
          <a:p>
            <a:pPr marL="292608" marR="0" lvl="0" indent="-292608" algn="l" defTabSz="914400" rtl="0" eaLnBrk="1" fontAlgn="auto" latinLnBrk="0" hangingPunct="1">
              <a:lnSpc>
                <a:spcPct val="90000"/>
              </a:lnSpc>
              <a:spcBef>
                <a:spcPts val="1000"/>
              </a:spcBef>
              <a:spcAft>
                <a:spcPts val="0"/>
              </a:spcAft>
              <a:buClr>
                <a:schemeClr val="accent2"/>
              </a:buClr>
              <a:buSzTx/>
              <a:buFont typeface="Arial"/>
              <a:buChar char="•"/>
              <a:tabLst/>
              <a:defRPr/>
            </a:pPr>
            <a:r>
              <a:rPr lang="en-US" dirty="0"/>
              <a:t>This is Another Heading</a:t>
            </a:r>
          </a:p>
        </p:txBody>
      </p:sp>
      <p:sp>
        <p:nvSpPr>
          <p:cNvPr id="7" name="Slide Number Placeholder 6"/>
          <p:cNvSpPr>
            <a:spLocks noGrp="1"/>
          </p:cNvSpPr>
          <p:nvPr>
            <p:ph type="sldNum" sz="quarter" idx="14"/>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fld id="{67B19427-F580-D146-B60E-4CADEE75497F}" type="slidenum">
              <a:rPr lang="en-US" smtClean="0"/>
              <a:pPr/>
              <a:t>‹#›</a:t>
            </a:fld>
            <a:endParaRPr lang="en-US" dirty="0"/>
          </a:p>
        </p:txBody>
      </p:sp>
      <p:sp>
        <p:nvSpPr>
          <p:cNvPr id="2" name="Footer Placeholder 1"/>
          <p:cNvSpPr>
            <a:spLocks noGrp="1"/>
          </p:cNvSpPr>
          <p:nvPr>
            <p:ph type="ftr" sz="quarter" idx="13"/>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r>
              <a:rPr lang="en-US" dirty="0"/>
              <a:t>Copyright ©2018 John Wiley &amp; Sons, Inc. </a:t>
            </a:r>
          </a:p>
        </p:txBody>
      </p:sp>
    </p:spTree>
    <p:extLst>
      <p:ext uri="{BB962C8B-B14F-4D97-AF65-F5344CB8AC3E}">
        <p14:creationId xmlns:p14="http://schemas.microsoft.com/office/powerpoint/2010/main" val="2787989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pter Outline: Version C1 (single#)">
    <p:spTree>
      <p:nvGrpSpPr>
        <p:cNvPr id="1" name=""/>
        <p:cNvGrpSpPr/>
        <p:nvPr/>
      </p:nvGrpSpPr>
      <p:grpSpPr>
        <a:xfrm>
          <a:off x="0" y="0"/>
          <a:ext cx="0" cy="0"/>
          <a:chOff x="0" y="0"/>
          <a:chExt cx="0" cy="0"/>
        </a:xfrm>
      </p:grpSpPr>
      <p:sp>
        <p:nvSpPr>
          <p:cNvPr id="8" name="Title"/>
          <p:cNvSpPr>
            <a:spLocks noGrp="1"/>
          </p:cNvSpPr>
          <p:nvPr>
            <p:ph type="title"/>
          </p:nvPr>
        </p:nvSpPr>
        <p:spPr>
          <a:xfrm>
            <a:off x="304800" y="762001"/>
            <a:ext cx="8534400" cy="990600"/>
          </a:xfrm>
          <a:prstGeom prst="rect">
            <a:avLst/>
          </a:prstGeom>
        </p:spPr>
        <p:txBody>
          <a:bodyPr/>
          <a:lstStyle>
            <a:lvl1pPr>
              <a:defRPr sz="4000">
                <a:solidFill>
                  <a:schemeClr val="accent1"/>
                </a:solidFill>
                <a:latin typeface="Calibri" panose="020F0502020204030204" pitchFamily="34" charset="0"/>
                <a:ea typeface="Calibri" panose="020F0502020204030204" pitchFamily="34" charset="0"/>
                <a:cs typeface="Calibri" panose="020F0502020204030204" pitchFamily="34" charset="0"/>
              </a:defRPr>
            </a:lvl1pPr>
          </a:lstStyle>
          <a:p>
            <a:r>
              <a:rPr lang="en-US" dirty="0"/>
              <a:t>Click to edit Master title style</a:t>
            </a:r>
          </a:p>
        </p:txBody>
      </p:sp>
      <p:sp>
        <p:nvSpPr>
          <p:cNvPr id="6" name="COBNL"/>
          <p:cNvSpPr>
            <a:spLocks noGrp="1"/>
          </p:cNvSpPr>
          <p:nvPr>
            <p:ph sz="quarter" idx="12" hasCustomPrompt="1"/>
          </p:nvPr>
        </p:nvSpPr>
        <p:spPr>
          <a:xfrm>
            <a:off x="304800" y="1752600"/>
            <a:ext cx="8534400" cy="4495800"/>
          </a:xfrm>
          <a:prstGeom prst="rect">
            <a:avLst/>
          </a:prstGeom>
        </p:spPr>
        <p:txBody>
          <a:bodyPr/>
          <a:lstStyle>
            <a:lvl1pPr marL="514350" indent="-514350">
              <a:buClr>
                <a:schemeClr val="accent2"/>
              </a:buClr>
              <a:buFont typeface="+mj-lt"/>
              <a:buAutoNum type="arabicPeriod"/>
              <a:defRPr sz="2800" b="0" i="0" baseline="0">
                <a:latin typeface="Calibri" panose="020F0502020204030204" pitchFamily="34" charset="0"/>
                <a:ea typeface="Calibri" panose="020F0502020204030204" pitchFamily="34" charset="0"/>
                <a:cs typeface="Calibri" panose="020F0502020204030204" pitchFamily="34" charset="0"/>
              </a:defRPr>
            </a:lvl1pPr>
            <a:lvl2pPr>
              <a:defRPr sz="2800" b="0" i="0">
                <a:latin typeface="Source Sans Pro" charset="0"/>
                <a:ea typeface="Source Sans Pro" charset="0"/>
                <a:cs typeface="Source Sans Pro" charset="0"/>
              </a:defRPr>
            </a:lvl2pPr>
            <a:lvl3pPr>
              <a:defRPr sz="2800" b="0" i="0">
                <a:latin typeface="Source Sans Pro" charset="0"/>
                <a:ea typeface="Source Sans Pro" charset="0"/>
                <a:cs typeface="Source Sans Pro" charset="0"/>
              </a:defRPr>
            </a:lvl3pPr>
            <a:lvl4pPr>
              <a:defRPr sz="2800" b="0" i="0">
                <a:latin typeface="Source Sans Pro" charset="0"/>
                <a:ea typeface="Source Sans Pro" charset="0"/>
                <a:cs typeface="Source Sans Pro" charset="0"/>
              </a:defRPr>
            </a:lvl4pPr>
            <a:lvl5pPr>
              <a:defRPr sz="2800" b="0" i="0">
                <a:latin typeface="Source Sans Pro" charset="0"/>
                <a:ea typeface="Source Sans Pro" charset="0"/>
                <a:cs typeface="Source Sans Pro" charset="0"/>
              </a:defRPr>
            </a:lvl5pPr>
          </a:lstStyle>
          <a:p>
            <a:pPr lvl="0"/>
            <a:r>
              <a:rPr lang="en-US" dirty="0"/>
              <a:t>This Is a Sample Outline for One-Column</a:t>
            </a:r>
          </a:p>
          <a:p>
            <a:pPr lvl="0"/>
            <a:r>
              <a:rPr lang="en-US" dirty="0"/>
              <a:t>It Is One-Column Only</a:t>
            </a:r>
          </a:p>
          <a:p>
            <a:pPr lvl="0"/>
            <a:r>
              <a:rPr lang="en-US" dirty="0"/>
              <a:t>This Outline Has H1 Headings Only</a:t>
            </a:r>
          </a:p>
          <a:p>
            <a:pPr lvl="0"/>
            <a:r>
              <a:rPr lang="en-US" dirty="0"/>
              <a:t>The Headings Are in Title Case, Matching the </a:t>
            </a:r>
            <a:r>
              <a:rPr lang="en-US" dirty="0" err="1"/>
              <a:t>eText</a:t>
            </a:r>
            <a:r>
              <a:rPr lang="en-US" dirty="0"/>
              <a:t>; This Can Vary by Title</a:t>
            </a:r>
          </a:p>
          <a:p>
            <a:pPr lvl="0"/>
            <a:r>
              <a:rPr lang="en-US" dirty="0"/>
              <a:t>This List Is Numbered</a:t>
            </a:r>
          </a:p>
          <a:p>
            <a:pPr lvl="0"/>
            <a:r>
              <a:rPr lang="en-US" dirty="0"/>
              <a:t>The Outline Slide Has a Footer</a:t>
            </a:r>
          </a:p>
          <a:p>
            <a:pPr lvl="0"/>
            <a:r>
              <a:rPr lang="en-US" dirty="0"/>
              <a:t>Outline Items Usually Have No Ending Punctuation</a:t>
            </a:r>
          </a:p>
        </p:txBody>
      </p:sp>
      <p:sp>
        <p:nvSpPr>
          <p:cNvPr id="7" name="Slide Number Placeholder 6"/>
          <p:cNvSpPr>
            <a:spLocks noGrp="1"/>
          </p:cNvSpPr>
          <p:nvPr>
            <p:ph type="sldNum" sz="quarter" idx="14"/>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fld id="{67B19427-F580-D146-B60E-4CADEE75497F}" type="slidenum">
              <a:rPr lang="en-US" smtClean="0"/>
              <a:pPr/>
              <a:t>‹#›</a:t>
            </a:fld>
            <a:endParaRPr lang="en-US" dirty="0"/>
          </a:p>
        </p:txBody>
      </p:sp>
      <p:sp>
        <p:nvSpPr>
          <p:cNvPr id="2" name="Footer Placeholder 1"/>
          <p:cNvSpPr>
            <a:spLocks noGrp="1"/>
          </p:cNvSpPr>
          <p:nvPr>
            <p:ph type="ftr" sz="quarter" idx="13"/>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r>
              <a:rPr lang="en-US" dirty="0"/>
              <a:t>Copyright ©2018 John Wiley &amp; Sons, Inc. </a:t>
            </a:r>
          </a:p>
        </p:txBody>
      </p:sp>
    </p:spTree>
    <p:extLst>
      <p:ext uri="{BB962C8B-B14F-4D97-AF65-F5344CB8AC3E}">
        <p14:creationId xmlns:p14="http://schemas.microsoft.com/office/powerpoint/2010/main" val="3793636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hapter Outline: Version C2 (double#)">
    <p:spTree>
      <p:nvGrpSpPr>
        <p:cNvPr id="1" name=""/>
        <p:cNvGrpSpPr/>
        <p:nvPr/>
      </p:nvGrpSpPr>
      <p:grpSpPr>
        <a:xfrm>
          <a:off x="0" y="0"/>
          <a:ext cx="0" cy="0"/>
          <a:chOff x="0" y="0"/>
          <a:chExt cx="0" cy="0"/>
        </a:xfrm>
      </p:grpSpPr>
      <p:sp>
        <p:nvSpPr>
          <p:cNvPr id="6" name="Title"/>
          <p:cNvSpPr>
            <a:spLocks noGrp="1"/>
          </p:cNvSpPr>
          <p:nvPr>
            <p:ph type="title"/>
          </p:nvPr>
        </p:nvSpPr>
        <p:spPr>
          <a:xfrm>
            <a:off x="304800" y="762001"/>
            <a:ext cx="8534400" cy="990600"/>
          </a:xfrm>
          <a:prstGeom prst="rect">
            <a:avLst/>
          </a:prstGeom>
        </p:spPr>
        <p:txBody>
          <a:bodyPr/>
          <a:lstStyle>
            <a:lvl1pPr>
              <a:defRPr sz="4000">
                <a:solidFill>
                  <a:schemeClr val="accent1"/>
                </a:solidFill>
                <a:latin typeface="Calibri" panose="020F0502020204030204" pitchFamily="34" charset="0"/>
                <a:ea typeface="Calibri" panose="020F0502020204030204" pitchFamily="34" charset="0"/>
                <a:cs typeface="Calibri" panose="020F0502020204030204" pitchFamily="34" charset="0"/>
              </a:defRPr>
            </a:lvl1pPr>
          </a:lstStyle>
          <a:p>
            <a:r>
              <a:rPr lang="en-US" dirty="0"/>
              <a:t>Click to edit Master title style</a:t>
            </a:r>
          </a:p>
        </p:txBody>
      </p:sp>
      <p:sp>
        <p:nvSpPr>
          <p:cNvPr id="10" name="COBNL"/>
          <p:cNvSpPr>
            <a:spLocks noGrp="1"/>
          </p:cNvSpPr>
          <p:nvPr>
            <p:ph sz="quarter" idx="14" hasCustomPrompt="1"/>
          </p:nvPr>
        </p:nvSpPr>
        <p:spPr>
          <a:xfrm>
            <a:off x="304800" y="1752600"/>
            <a:ext cx="8534400" cy="4114800"/>
          </a:xfrm>
          <a:prstGeom prst="rect">
            <a:avLst/>
          </a:prstGeom>
        </p:spPr>
        <p:txBody>
          <a:bodyPr/>
          <a:lstStyle>
            <a:lvl1pPr marL="803275" indent="-803275">
              <a:buNone/>
              <a:tabLst/>
              <a:defRPr sz="2800" b="0" i="0" baseline="0">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1.1	This Is a Sample Outline for One-Column and Double-numbered</a:t>
            </a:r>
          </a:p>
          <a:p>
            <a:pPr lvl="0"/>
            <a:r>
              <a:rPr lang="en-US" dirty="0"/>
              <a:t>1.2	It is One-column Only</a:t>
            </a:r>
          </a:p>
          <a:p>
            <a:pPr lvl="0"/>
            <a:r>
              <a:rPr lang="en-US" dirty="0"/>
              <a:t>1.3	This Outline Has No Sub-lists</a:t>
            </a:r>
          </a:p>
          <a:p>
            <a:pPr lvl="0"/>
            <a:r>
              <a:rPr lang="en-US" dirty="0"/>
              <a:t>1.4	This List Is Double-numbered</a:t>
            </a:r>
          </a:p>
          <a:p>
            <a:pPr lvl="0"/>
            <a:r>
              <a:rPr lang="en-US" dirty="0"/>
              <a:t>1.5	The Outline Slide Has a Footer</a:t>
            </a:r>
          </a:p>
          <a:p>
            <a:pPr lvl="0"/>
            <a:r>
              <a:rPr lang="en-US" dirty="0"/>
              <a:t>10.6	Outline Items Usually Have No Ending Punctuation</a:t>
            </a:r>
          </a:p>
        </p:txBody>
      </p:sp>
      <p:sp>
        <p:nvSpPr>
          <p:cNvPr id="8" name="Slide Number Placeholder 7"/>
          <p:cNvSpPr>
            <a:spLocks noGrp="1"/>
          </p:cNvSpPr>
          <p:nvPr>
            <p:ph type="sldNum" sz="quarter" idx="16"/>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fld id="{67B19427-F580-D146-B60E-4CADEE75497F}" type="slidenum">
              <a:rPr lang="en-US" smtClean="0"/>
              <a:pPr/>
              <a:t>‹#›</a:t>
            </a:fld>
            <a:endParaRPr lang="en-US" dirty="0"/>
          </a:p>
        </p:txBody>
      </p:sp>
      <p:sp>
        <p:nvSpPr>
          <p:cNvPr id="2" name="Footer Placeholder 1"/>
          <p:cNvSpPr>
            <a:spLocks noGrp="1"/>
          </p:cNvSpPr>
          <p:nvPr>
            <p:ph type="ftr" sz="quarter" idx="15"/>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r>
              <a:rPr lang="en-US" dirty="0"/>
              <a:t>Copyright ©2018 John Wiley &amp; Sons, Inc. </a:t>
            </a:r>
          </a:p>
        </p:txBody>
      </p:sp>
    </p:spTree>
    <p:extLst>
      <p:ext uri="{BB962C8B-B14F-4D97-AF65-F5344CB8AC3E}">
        <p14:creationId xmlns:p14="http://schemas.microsoft.com/office/powerpoint/2010/main" val="2435864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pter Outline: Version D">
    <p:spTree>
      <p:nvGrpSpPr>
        <p:cNvPr id="1" name=""/>
        <p:cNvGrpSpPr/>
        <p:nvPr/>
      </p:nvGrpSpPr>
      <p:grpSpPr>
        <a:xfrm>
          <a:off x="0" y="0"/>
          <a:ext cx="0" cy="0"/>
          <a:chOff x="0" y="0"/>
          <a:chExt cx="0" cy="0"/>
        </a:xfrm>
      </p:grpSpPr>
      <p:sp>
        <p:nvSpPr>
          <p:cNvPr id="6" name="Title"/>
          <p:cNvSpPr>
            <a:spLocks noGrp="1"/>
          </p:cNvSpPr>
          <p:nvPr>
            <p:ph type="title"/>
          </p:nvPr>
        </p:nvSpPr>
        <p:spPr>
          <a:xfrm>
            <a:off x="304800" y="762001"/>
            <a:ext cx="8534400" cy="990600"/>
          </a:xfrm>
          <a:prstGeom prst="rect">
            <a:avLst/>
          </a:prstGeom>
        </p:spPr>
        <p:txBody>
          <a:bodyPr/>
          <a:lstStyle>
            <a:lvl1pPr>
              <a:defRPr sz="4000">
                <a:solidFill>
                  <a:schemeClr val="accent1"/>
                </a:solidFill>
                <a:latin typeface="Calibri" panose="020F0502020204030204" pitchFamily="34" charset="0"/>
                <a:ea typeface="Calibri" panose="020F0502020204030204" pitchFamily="34" charset="0"/>
                <a:cs typeface="Calibri" panose="020F0502020204030204" pitchFamily="34" charset="0"/>
              </a:defRPr>
            </a:lvl1pPr>
          </a:lstStyle>
          <a:p>
            <a:r>
              <a:rPr lang="en-US" dirty="0"/>
              <a:t>Click to edit Master title style</a:t>
            </a:r>
          </a:p>
        </p:txBody>
      </p:sp>
      <p:sp>
        <p:nvSpPr>
          <p:cNvPr id="8" name="COBBL"/>
          <p:cNvSpPr>
            <a:spLocks noGrp="1"/>
          </p:cNvSpPr>
          <p:nvPr>
            <p:ph sz="quarter" idx="12" hasCustomPrompt="1"/>
          </p:nvPr>
        </p:nvSpPr>
        <p:spPr>
          <a:xfrm>
            <a:off x="304800" y="1752600"/>
            <a:ext cx="8534400" cy="4495800"/>
          </a:xfrm>
          <a:prstGeom prst="rect">
            <a:avLst/>
          </a:prstGeom>
        </p:spPr>
        <p:txBody>
          <a:bodyPr/>
          <a:lstStyle>
            <a:lvl1pPr marL="292608" marR="0" indent="-292608" algn="l" defTabSz="914400" rtl="0" eaLnBrk="1" fontAlgn="auto" latinLnBrk="0" hangingPunct="1">
              <a:lnSpc>
                <a:spcPct val="90000"/>
              </a:lnSpc>
              <a:spcBef>
                <a:spcPts val="1000"/>
              </a:spcBef>
              <a:spcAft>
                <a:spcPts val="0"/>
              </a:spcAft>
              <a:buClr>
                <a:schemeClr val="accent2"/>
              </a:buClr>
              <a:buSzTx/>
              <a:buFont typeface="Arial"/>
              <a:buChar char="•"/>
              <a:tabLst/>
              <a:defRPr sz="2800" b="0" i="0" baseline="0">
                <a:latin typeface="Calibri" panose="020F0502020204030204" pitchFamily="34" charset="0"/>
                <a:ea typeface="Calibri" panose="020F0502020204030204" pitchFamily="34" charset="0"/>
                <a:cs typeface="Calibri" panose="020F0502020204030204" pitchFamily="34" charset="0"/>
              </a:defRPr>
            </a:lvl1pPr>
            <a:lvl2pPr marL="621792" marR="0" indent="-320040" algn="l" defTabSz="914400" rtl="0" eaLnBrk="1" fontAlgn="auto" latinLnBrk="0" hangingPunct="1">
              <a:lnSpc>
                <a:spcPct val="90000"/>
              </a:lnSpc>
              <a:spcBef>
                <a:spcPts val="500"/>
              </a:spcBef>
              <a:spcAft>
                <a:spcPts val="0"/>
              </a:spcAft>
              <a:buClr>
                <a:schemeClr val="accent2"/>
              </a:buClr>
              <a:buSzPct val="80000"/>
              <a:buFont typeface="Courier New" charset="0"/>
              <a:buChar char="o"/>
              <a:tabLst/>
              <a:defRPr sz="2400" b="0" i="0" baseline="0">
                <a:latin typeface="Calibri" panose="020F0502020204030204" pitchFamily="34" charset="0"/>
                <a:ea typeface="Calibri" panose="020F0502020204030204" pitchFamily="34" charset="0"/>
                <a:cs typeface="Calibri" panose="020F0502020204030204" pitchFamily="34" charset="0"/>
              </a:defRPr>
            </a:lvl2pPr>
            <a:lvl3pPr>
              <a:defRPr sz="2800" b="0" i="0">
                <a:latin typeface="Source Sans Pro" charset="0"/>
                <a:ea typeface="Source Sans Pro" charset="0"/>
                <a:cs typeface="Source Sans Pro" charset="0"/>
              </a:defRPr>
            </a:lvl3pPr>
            <a:lvl4pPr>
              <a:defRPr sz="2800" b="0" i="0">
                <a:latin typeface="Source Sans Pro" charset="0"/>
                <a:ea typeface="Source Sans Pro" charset="0"/>
                <a:cs typeface="Source Sans Pro" charset="0"/>
              </a:defRPr>
            </a:lvl4pPr>
            <a:lvl5pPr>
              <a:defRPr sz="2800" b="0" i="0">
                <a:latin typeface="Source Sans Pro" charset="0"/>
                <a:ea typeface="Source Sans Pro" charset="0"/>
                <a:cs typeface="Source Sans Pro" charset="0"/>
              </a:defRPr>
            </a:lvl5pPr>
          </a:lstStyle>
          <a:p>
            <a:pPr lvl="0"/>
            <a:r>
              <a:rPr lang="en-US" dirty="0"/>
              <a:t>This Is a Sample Outline for 1-Column </a:t>
            </a:r>
          </a:p>
          <a:p>
            <a:pPr lvl="1"/>
            <a:r>
              <a:rPr lang="en-US" dirty="0"/>
              <a:t>It Has H2s</a:t>
            </a:r>
          </a:p>
          <a:p>
            <a:pPr lvl="0"/>
            <a:r>
              <a:rPr lang="en-US" dirty="0"/>
              <a:t>It Is One-column Only</a:t>
            </a:r>
          </a:p>
          <a:p>
            <a:pPr lvl="1"/>
            <a:r>
              <a:rPr lang="en-US" dirty="0"/>
              <a:t>It Will Probably Not Have Art</a:t>
            </a:r>
          </a:p>
          <a:p>
            <a:pPr lvl="0"/>
            <a:r>
              <a:rPr lang="en-US" dirty="0"/>
              <a:t>This Is a Bulleted List</a:t>
            </a:r>
          </a:p>
          <a:p>
            <a:pPr lvl="1"/>
            <a:r>
              <a:rPr lang="en-US" dirty="0"/>
              <a:t>Make Sure That Any Links Included Here, for Any Reason, Have Descriptive Hyperlinks</a:t>
            </a:r>
          </a:p>
          <a:p>
            <a:pPr lvl="0"/>
            <a:r>
              <a:rPr lang="en-US" dirty="0"/>
              <a:t>Outline Items Usually Have No Ending Punctuation</a:t>
            </a:r>
          </a:p>
          <a:p>
            <a:pPr lvl="1"/>
            <a:r>
              <a:rPr lang="en-US" dirty="0"/>
              <a:t>There is a Footer</a:t>
            </a:r>
          </a:p>
        </p:txBody>
      </p:sp>
      <p:sp>
        <p:nvSpPr>
          <p:cNvPr id="4" name="Slide Number Placeholder 3"/>
          <p:cNvSpPr>
            <a:spLocks noGrp="1"/>
          </p:cNvSpPr>
          <p:nvPr>
            <p:ph type="sldNum" sz="quarter" idx="11"/>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fld id="{67B19427-F580-D146-B60E-4CADEE75497F}" type="slidenum">
              <a:rPr lang="en-US" smtClean="0"/>
              <a:pPr/>
              <a:t>‹#›</a:t>
            </a:fld>
            <a:endParaRPr lang="en-US" dirty="0"/>
          </a:p>
        </p:txBody>
      </p:sp>
      <p:sp>
        <p:nvSpPr>
          <p:cNvPr id="3" name="Footer Placeholder 2"/>
          <p:cNvSpPr>
            <a:spLocks noGrp="1"/>
          </p:cNvSpPr>
          <p:nvPr>
            <p:ph type="ftr" sz="quarter" idx="10"/>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r>
              <a:rPr lang="en-US" dirty="0"/>
              <a:t>Copyright ©2018 John Wiley &amp; Sons, Inc. </a:t>
            </a:r>
          </a:p>
        </p:txBody>
      </p:sp>
    </p:spTree>
    <p:extLst>
      <p:ext uri="{BB962C8B-B14F-4D97-AF65-F5344CB8AC3E}">
        <p14:creationId xmlns:p14="http://schemas.microsoft.com/office/powerpoint/2010/main" val="4106050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pter Outline: Version E1 (single#)">
    <p:spTree>
      <p:nvGrpSpPr>
        <p:cNvPr id="1" name=""/>
        <p:cNvGrpSpPr/>
        <p:nvPr/>
      </p:nvGrpSpPr>
      <p:grpSpPr>
        <a:xfrm>
          <a:off x="0" y="0"/>
          <a:ext cx="0" cy="0"/>
          <a:chOff x="0" y="0"/>
          <a:chExt cx="0" cy="0"/>
        </a:xfrm>
      </p:grpSpPr>
      <p:sp>
        <p:nvSpPr>
          <p:cNvPr id="7" name="Title"/>
          <p:cNvSpPr>
            <a:spLocks noGrp="1"/>
          </p:cNvSpPr>
          <p:nvPr>
            <p:ph type="title"/>
          </p:nvPr>
        </p:nvSpPr>
        <p:spPr>
          <a:xfrm>
            <a:off x="304800" y="762001"/>
            <a:ext cx="8534400" cy="990600"/>
          </a:xfrm>
          <a:prstGeom prst="rect">
            <a:avLst/>
          </a:prstGeom>
        </p:spPr>
        <p:txBody>
          <a:bodyPr/>
          <a:lstStyle>
            <a:lvl1pPr>
              <a:defRPr sz="4000">
                <a:solidFill>
                  <a:schemeClr val="accent1"/>
                </a:solidFill>
                <a:latin typeface="Calibri" panose="020F0502020204030204" pitchFamily="34" charset="0"/>
                <a:ea typeface="Calibri" panose="020F0502020204030204" pitchFamily="34" charset="0"/>
                <a:cs typeface="Calibri" panose="020F0502020204030204" pitchFamily="34" charset="0"/>
              </a:defRPr>
            </a:lvl1pPr>
          </a:lstStyle>
          <a:p>
            <a:r>
              <a:rPr lang="en-US" dirty="0"/>
              <a:t>Click to edit Master title style</a:t>
            </a:r>
          </a:p>
        </p:txBody>
      </p:sp>
      <p:sp>
        <p:nvSpPr>
          <p:cNvPr id="6" name="COBNL"/>
          <p:cNvSpPr>
            <a:spLocks noGrp="1"/>
          </p:cNvSpPr>
          <p:nvPr>
            <p:ph sz="quarter" idx="14" hasCustomPrompt="1"/>
          </p:nvPr>
        </p:nvSpPr>
        <p:spPr>
          <a:xfrm>
            <a:off x="304800" y="1752600"/>
            <a:ext cx="8534400" cy="4419600"/>
          </a:xfrm>
          <a:prstGeom prst="rect">
            <a:avLst/>
          </a:prstGeom>
        </p:spPr>
        <p:txBody>
          <a:bodyPr/>
          <a:lstStyle>
            <a:lvl1pPr marL="465138" indent="-465138">
              <a:buClr>
                <a:schemeClr val="accent2"/>
              </a:buClr>
              <a:buFont typeface="+mj-lt"/>
              <a:buAutoNum type="arabicPeriod"/>
              <a:tabLst/>
              <a:defRPr sz="2800" b="0" i="0" baseline="0">
                <a:latin typeface="Calibri" panose="020F0502020204030204" pitchFamily="34" charset="0"/>
                <a:ea typeface="Calibri" panose="020F0502020204030204" pitchFamily="34" charset="0"/>
                <a:cs typeface="Calibri" panose="020F0502020204030204" pitchFamily="34" charset="0"/>
              </a:defRPr>
            </a:lvl1pPr>
            <a:lvl2pPr marL="803275" indent="-282575">
              <a:buClr>
                <a:schemeClr val="accent2"/>
              </a:buClr>
              <a:tabLst/>
              <a:defRPr sz="2400" b="0" i="0" baseline="0">
                <a:latin typeface="Calibri" panose="020F0502020204030204" pitchFamily="34" charset="0"/>
                <a:ea typeface="Calibri" panose="020F0502020204030204" pitchFamily="34" charset="0"/>
                <a:cs typeface="Calibri" panose="020F0502020204030204" pitchFamily="34" charset="0"/>
              </a:defRPr>
            </a:lvl2pPr>
            <a:lvl3pPr marL="803275" marR="0" indent="-282575" algn="l" defTabSz="914400" rtl="0" eaLnBrk="1" fontAlgn="auto" latinLnBrk="0" hangingPunct="1">
              <a:lnSpc>
                <a:spcPct val="90000"/>
              </a:lnSpc>
              <a:spcBef>
                <a:spcPts val="500"/>
              </a:spcBef>
              <a:spcAft>
                <a:spcPts val="0"/>
              </a:spcAft>
              <a:buClrTx/>
              <a:buSzTx/>
              <a:buFont typeface="Arial"/>
              <a:buChar char="•"/>
              <a:tabLst/>
              <a:defRPr sz="2400" b="0" i="0">
                <a:solidFill>
                  <a:schemeClr val="accent2"/>
                </a:solidFill>
                <a:latin typeface="Calibri" panose="020F0502020204030204" pitchFamily="34" charset="0"/>
                <a:ea typeface="Calibri" panose="020F0502020204030204" pitchFamily="34" charset="0"/>
                <a:cs typeface="Calibri" panose="020F0502020204030204" pitchFamily="34" charset="0"/>
              </a:defRPr>
            </a:lvl3pPr>
          </a:lstStyle>
          <a:p>
            <a:pPr lvl="0"/>
            <a:r>
              <a:rPr lang="en-US" dirty="0"/>
              <a:t>This Is a Sample Outline for One-Column and single number</a:t>
            </a:r>
          </a:p>
          <a:p>
            <a:pPr lvl="1"/>
            <a:r>
              <a:rPr lang="en-US" dirty="0"/>
              <a:t>The H2 Level Does Not Have a Number</a:t>
            </a:r>
          </a:p>
          <a:p>
            <a:pPr lvl="2"/>
            <a:r>
              <a:rPr lang="en-US" dirty="0"/>
              <a:t>One of the Subheadings May Be a Special Feature  </a:t>
            </a:r>
          </a:p>
          <a:p>
            <a:pPr lvl="0"/>
            <a:r>
              <a:rPr lang="en-US" dirty="0"/>
              <a:t>This Outline Has Two Levels</a:t>
            </a:r>
          </a:p>
          <a:p>
            <a:pPr lvl="1"/>
            <a:r>
              <a:rPr lang="en-US" dirty="0"/>
              <a:t>Outline Items Usually Have No Ending Punctuation</a:t>
            </a:r>
          </a:p>
          <a:p>
            <a:pPr marL="803275" marR="0" lvl="2" indent="-282575" algn="l" defTabSz="914400" rtl="0" eaLnBrk="1" fontAlgn="auto" latinLnBrk="0" hangingPunct="1">
              <a:lnSpc>
                <a:spcPct val="90000"/>
              </a:lnSpc>
              <a:spcBef>
                <a:spcPts val="500"/>
              </a:spcBef>
              <a:spcAft>
                <a:spcPts val="0"/>
              </a:spcAft>
              <a:buClrTx/>
              <a:buSzTx/>
              <a:buFont typeface="Arial"/>
              <a:buChar char="•"/>
              <a:tabLst/>
              <a:defRPr/>
            </a:pPr>
            <a:r>
              <a:rPr lang="en-US" dirty="0"/>
              <a:t>Special Feature</a:t>
            </a:r>
          </a:p>
        </p:txBody>
      </p:sp>
      <p:sp>
        <p:nvSpPr>
          <p:cNvPr id="3" name="Slide Number Placeholder 2"/>
          <p:cNvSpPr>
            <a:spLocks noGrp="1"/>
          </p:cNvSpPr>
          <p:nvPr>
            <p:ph type="sldNum" sz="quarter" idx="10"/>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fld id="{67B19427-F580-D146-B60E-4CADEE75497F}" type="slidenum">
              <a:rPr lang="en-US" smtClean="0"/>
              <a:pPr/>
              <a:t>‹#›</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r>
              <a:rPr lang="en-US" dirty="0"/>
              <a:t>Copyright ©2018 John Wiley &amp; Sons, Inc. </a:t>
            </a:r>
          </a:p>
        </p:txBody>
      </p:sp>
    </p:spTree>
    <p:extLst>
      <p:ext uri="{BB962C8B-B14F-4D97-AF65-F5344CB8AC3E}">
        <p14:creationId xmlns:p14="http://schemas.microsoft.com/office/powerpoint/2010/main" val="403867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hapter Outline: Version E2 (double#)">
    <p:spTree>
      <p:nvGrpSpPr>
        <p:cNvPr id="1" name=""/>
        <p:cNvGrpSpPr/>
        <p:nvPr/>
      </p:nvGrpSpPr>
      <p:grpSpPr>
        <a:xfrm>
          <a:off x="0" y="0"/>
          <a:ext cx="0" cy="0"/>
          <a:chOff x="0" y="0"/>
          <a:chExt cx="0" cy="0"/>
        </a:xfrm>
      </p:grpSpPr>
      <p:sp>
        <p:nvSpPr>
          <p:cNvPr id="7" name="Title"/>
          <p:cNvSpPr>
            <a:spLocks noGrp="1"/>
          </p:cNvSpPr>
          <p:nvPr>
            <p:ph type="title"/>
          </p:nvPr>
        </p:nvSpPr>
        <p:spPr>
          <a:xfrm>
            <a:off x="304800" y="762001"/>
            <a:ext cx="8534400" cy="990600"/>
          </a:xfrm>
          <a:prstGeom prst="rect">
            <a:avLst/>
          </a:prstGeom>
        </p:spPr>
        <p:txBody>
          <a:bodyPr/>
          <a:lstStyle>
            <a:lvl1pPr>
              <a:defRPr sz="4000">
                <a:solidFill>
                  <a:schemeClr val="accent1"/>
                </a:solidFill>
                <a:latin typeface="Calibri" panose="020F0502020204030204" pitchFamily="34" charset="0"/>
                <a:ea typeface="Calibri" panose="020F0502020204030204" pitchFamily="34" charset="0"/>
                <a:cs typeface="Calibri" panose="020F0502020204030204" pitchFamily="34" charset="0"/>
              </a:defRPr>
            </a:lvl1pPr>
          </a:lstStyle>
          <a:p>
            <a:r>
              <a:rPr lang="en-US" dirty="0"/>
              <a:t>Click to edit Master title style</a:t>
            </a:r>
          </a:p>
        </p:txBody>
      </p:sp>
      <p:sp>
        <p:nvSpPr>
          <p:cNvPr id="6" name="COBNL"/>
          <p:cNvSpPr>
            <a:spLocks noGrp="1"/>
          </p:cNvSpPr>
          <p:nvPr>
            <p:ph sz="quarter" idx="14" hasCustomPrompt="1"/>
          </p:nvPr>
        </p:nvSpPr>
        <p:spPr>
          <a:xfrm>
            <a:off x="304800" y="1752600"/>
            <a:ext cx="8534400" cy="4343400"/>
          </a:xfrm>
          <a:prstGeom prst="rect">
            <a:avLst/>
          </a:prstGeom>
        </p:spPr>
        <p:txBody>
          <a:bodyPr/>
          <a:lstStyle>
            <a:lvl1pPr marL="803275" indent="-803275">
              <a:buNone/>
              <a:tabLst/>
              <a:defRPr sz="2800" b="0" i="0" baseline="0">
                <a:latin typeface="Calibri" panose="020F0502020204030204" pitchFamily="34" charset="0"/>
                <a:ea typeface="Calibri" panose="020F0502020204030204" pitchFamily="34" charset="0"/>
                <a:cs typeface="Calibri" panose="020F0502020204030204" pitchFamily="34" charset="0"/>
              </a:defRPr>
            </a:lvl1pPr>
            <a:lvl2pPr marL="1143000" indent="-292608">
              <a:buClr>
                <a:schemeClr val="accent2"/>
              </a:buClr>
              <a:defRPr sz="2400" b="0" i="0" baseline="0">
                <a:latin typeface="Calibri" panose="020F0502020204030204" pitchFamily="34" charset="0"/>
                <a:ea typeface="Calibri" panose="020F0502020204030204" pitchFamily="34" charset="0"/>
                <a:cs typeface="Calibri" panose="020F0502020204030204" pitchFamily="34" charset="0"/>
              </a:defRPr>
            </a:lvl2pPr>
            <a:lvl3pPr marL="1143000" marR="0" indent="-292608" algn="l" defTabSz="914400" rtl="0" eaLnBrk="1" fontAlgn="auto" latinLnBrk="0" hangingPunct="1">
              <a:lnSpc>
                <a:spcPct val="90000"/>
              </a:lnSpc>
              <a:spcBef>
                <a:spcPts val="500"/>
              </a:spcBef>
              <a:spcAft>
                <a:spcPts val="0"/>
              </a:spcAft>
              <a:buClrTx/>
              <a:buSzTx/>
              <a:buFont typeface="Arial"/>
              <a:buChar char="•"/>
              <a:tabLst/>
              <a:defRPr sz="2400" b="0" i="0">
                <a:solidFill>
                  <a:schemeClr val="accent2"/>
                </a:solidFill>
                <a:latin typeface="Calibri" panose="020F0502020204030204" pitchFamily="34" charset="0"/>
                <a:ea typeface="Calibri" panose="020F0502020204030204" pitchFamily="34" charset="0"/>
                <a:cs typeface="Calibri" panose="020F0502020204030204" pitchFamily="34" charset="0"/>
              </a:defRPr>
            </a:lvl3pPr>
          </a:lstStyle>
          <a:p>
            <a:pPr lvl="0"/>
            <a:r>
              <a:rPr lang="en-US" dirty="0"/>
              <a:t>1.1	This Is a Sample Outline for One-Column and Double-numbered</a:t>
            </a:r>
          </a:p>
          <a:p>
            <a:pPr lvl="1"/>
            <a:r>
              <a:rPr lang="en-US" dirty="0"/>
              <a:t>The H2 Level Does Not Have a Number</a:t>
            </a:r>
          </a:p>
          <a:p>
            <a:pPr lvl="2"/>
            <a:r>
              <a:rPr lang="en-US" dirty="0"/>
              <a:t>One of the Subheadings May Be a Special Feature </a:t>
            </a:r>
          </a:p>
          <a:p>
            <a:pPr lvl="0"/>
            <a:r>
              <a:rPr lang="en-US" dirty="0"/>
              <a:t>10.2	This Outline Has Two Levels</a:t>
            </a:r>
          </a:p>
          <a:p>
            <a:pPr lvl="1"/>
            <a:r>
              <a:rPr lang="en-US" dirty="0"/>
              <a:t>Outline Items Usually Have No Ending Punctuation</a:t>
            </a:r>
          </a:p>
          <a:p>
            <a:pPr lvl="2"/>
            <a:r>
              <a:rPr lang="en-US" dirty="0"/>
              <a:t>Special Feature </a:t>
            </a:r>
          </a:p>
        </p:txBody>
      </p:sp>
      <p:sp>
        <p:nvSpPr>
          <p:cNvPr id="4" name="Slide Number Placeholder 3"/>
          <p:cNvSpPr>
            <a:spLocks noGrp="1"/>
          </p:cNvSpPr>
          <p:nvPr>
            <p:ph type="sldNum" sz="quarter" idx="11"/>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fld id="{67B19427-F580-D146-B60E-4CADEE75497F}" type="slidenum">
              <a:rPr lang="en-US" smtClean="0"/>
              <a:pPr/>
              <a:t>‹#›</a:t>
            </a:fld>
            <a:endParaRPr lang="en-US" dirty="0"/>
          </a:p>
        </p:txBody>
      </p:sp>
      <p:sp>
        <p:nvSpPr>
          <p:cNvPr id="3" name="Footer Placeholder 2"/>
          <p:cNvSpPr>
            <a:spLocks noGrp="1"/>
          </p:cNvSpPr>
          <p:nvPr>
            <p:ph type="ftr" sz="quarter" idx="10"/>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r>
              <a:rPr lang="en-US" dirty="0"/>
              <a:t>Copyright ©2018 John Wiley &amp; Sons, Inc. </a:t>
            </a:r>
          </a:p>
        </p:txBody>
      </p:sp>
    </p:spTree>
    <p:extLst>
      <p:ext uri="{BB962C8B-B14F-4D97-AF65-F5344CB8AC3E}">
        <p14:creationId xmlns:p14="http://schemas.microsoft.com/office/powerpoint/2010/main" val="39722941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hapter Outline: Version E1">
    <p:spTree>
      <p:nvGrpSpPr>
        <p:cNvPr id="1" name=""/>
        <p:cNvGrpSpPr/>
        <p:nvPr/>
      </p:nvGrpSpPr>
      <p:grpSpPr>
        <a:xfrm>
          <a:off x="0" y="0"/>
          <a:ext cx="0" cy="0"/>
          <a:chOff x="0" y="0"/>
          <a:chExt cx="0" cy="0"/>
        </a:xfrm>
      </p:grpSpPr>
      <p:sp>
        <p:nvSpPr>
          <p:cNvPr id="7" name="Title"/>
          <p:cNvSpPr>
            <a:spLocks noGrp="1"/>
          </p:cNvSpPr>
          <p:nvPr>
            <p:ph type="title"/>
          </p:nvPr>
        </p:nvSpPr>
        <p:spPr>
          <a:xfrm>
            <a:off x="304800" y="762001"/>
            <a:ext cx="8534400" cy="990600"/>
          </a:xfrm>
          <a:prstGeom prst="rect">
            <a:avLst/>
          </a:prstGeom>
        </p:spPr>
        <p:txBody>
          <a:bodyPr/>
          <a:lstStyle>
            <a:lvl1pPr>
              <a:defRPr sz="4000">
                <a:solidFill>
                  <a:schemeClr val="accent1"/>
                </a:solidFill>
                <a:latin typeface="Calibri" panose="020F0502020204030204" pitchFamily="34" charset="0"/>
                <a:ea typeface="Calibri" panose="020F0502020204030204" pitchFamily="34" charset="0"/>
                <a:cs typeface="Calibri" panose="020F0502020204030204" pitchFamily="34" charset="0"/>
              </a:defRPr>
            </a:lvl1pPr>
          </a:lstStyle>
          <a:p>
            <a:r>
              <a:rPr lang="en-US" dirty="0"/>
              <a:t>Click to edit Master title style</a:t>
            </a:r>
          </a:p>
        </p:txBody>
      </p:sp>
      <p:sp>
        <p:nvSpPr>
          <p:cNvPr id="6" name="COB"/>
          <p:cNvSpPr>
            <a:spLocks noGrp="1"/>
          </p:cNvSpPr>
          <p:nvPr>
            <p:ph sz="quarter" idx="14" hasCustomPrompt="1"/>
          </p:nvPr>
        </p:nvSpPr>
        <p:spPr>
          <a:xfrm>
            <a:off x="304800" y="1752600"/>
            <a:ext cx="8534400" cy="4495800"/>
          </a:xfrm>
          <a:prstGeom prst="rect">
            <a:avLst/>
          </a:prstGeom>
        </p:spPr>
        <p:txBody>
          <a:bodyPr/>
          <a:lstStyle>
            <a:lvl1pPr marL="0" indent="0">
              <a:buFont typeface="+mj-lt"/>
              <a:buNone/>
              <a:tabLst/>
              <a:defRPr sz="2800" b="0" i="0" baseline="0">
                <a:latin typeface="Calibri" panose="020F0502020204030204" pitchFamily="34" charset="0"/>
                <a:ea typeface="Calibri" panose="020F0502020204030204" pitchFamily="34" charset="0"/>
                <a:cs typeface="Calibri" panose="020F0502020204030204" pitchFamily="34" charset="0"/>
              </a:defRPr>
            </a:lvl1pPr>
            <a:lvl2pPr marL="803275" indent="-282575">
              <a:buClr>
                <a:schemeClr val="accent2"/>
              </a:buClr>
              <a:tabLst/>
              <a:defRPr sz="2400" b="0" i="0" baseline="0">
                <a:latin typeface="Calibri" panose="020F0502020204030204" pitchFamily="34" charset="0"/>
                <a:ea typeface="Calibri" panose="020F0502020204030204" pitchFamily="34" charset="0"/>
                <a:cs typeface="Calibri" panose="020F0502020204030204" pitchFamily="34" charset="0"/>
              </a:defRPr>
            </a:lvl2pPr>
            <a:lvl3pPr marL="803275" marR="0" indent="-282575" algn="l" defTabSz="914400" rtl="0" eaLnBrk="1" fontAlgn="auto" latinLnBrk="0" hangingPunct="1">
              <a:lnSpc>
                <a:spcPct val="90000"/>
              </a:lnSpc>
              <a:spcBef>
                <a:spcPts val="500"/>
              </a:spcBef>
              <a:spcAft>
                <a:spcPts val="0"/>
              </a:spcAft>
              <a:buClrTx/>
              <a:buSzTx/>
              <a:buFont typeface="Arial"/>
              <a:buChar char="•"/>
              <a:tabLst/>
              <a:defRPr sz="2400" b="0" i="0">
                <a:solidFill>
                  <a:schemeClr val="accent2"/>
                </a:solidFill>
                <a:latin typeface="Calibri" panose="020F0502020204030204" pitchFamily="34" charset="0"/>
                <a:ea typeface="Calibri" panose="020F0502020204030204" pitchFamily="34" charset="0"/>
                <a:cs typeface="Calibri" panose="020F0502020204030204" pitchFamily="34" charset="0"/>
              </a:defRPr>
            </a:lvl3pPr>
          </a:lstStyle>
          <a:p>
            <a:pPr lvl="0"/>
            <a:r>
              <a:rPr lang="en-US" dirty="0"/>
              <a:t>This Is a Sample Outline with No Numbers and One-column</a:t>
            </a:r>
          </a:p>
          <a:p>
            <a:pPr lvl="1"/>
            <a:r>
              <a:rPr lang="en-US" dirty="0"/>
              <a:t>The H2 Level Does Not Have a Number</a:t>
            </a:r>
          </a:p>
          <a:p>
            <a:pPr lvl="2"/>
            <a:r>
              <a:rPr lang="en-US" dirty="0"/>
              <a:t>One of the Subheadings May Be a Special Feature  </a:t>
            </a:r>
          </a:p>
          <a:p>
            <a:pPr lvl="0"/>
            <a:r>
              <a:rPr lang="en-US" dirty="0"/>
              <a:t>This Outline Has Two Levels</a:t>
            </a:r>
          </a:p>
          <a:p>
            <a:pPr lvl="1"/>
            <a:r>
              <a:rPr lang="en-US" dirty="0"/>
              <a:t>Outline Items Usually Have No Ending Punctuation</a:t>
            </a:r>
          </a:p>
          <a:p>
            <a:pPr marL="803275" marR="0" lvl="2" indent="-282575" algn="l" defTabSz="914400" rtl="0" eaLnBrk="1" fontAlgn="auto" latinLnBrk="0" hangingPunct="1">
              <a:lnSpc>
                <a:spcPct val="90000"/>
              </a:lnSpc>
              <a:spcBef>
                <a:spcPts val="500"/>
              </a:spcBef>
              <a:spcAft>
                <a:spcPts val="0"/>
              </a:spcAft>
              <a:buClrTx/>
              <a:buSzTx/>
              <a:buFont typeface="Arial"/>
              <a:buChar char="•"/>
              <a:tabLst/>
              <a:defRPr/>
            </a:pPr>
            <a:r>
              <a:rPr lang="en-US" dirty="0"/>
              <a:t>Special Feature</a:t>
            </a:r>
          </a:p>
        </p:txBody>
      </p:sp>
      <p:sp>
        <p:nvSpPr>
          <p:cNvPr id="3" name="Slide Number Placeholder 2"/>
          <p:cNvSpPr>
            <a:spLocks noGrp="1"/>
          </p:cNvSpPr>
          <p:nvPr>
            <p:ph type="sldNum" sz="quarter" idx="10"/>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fld id="{67B19427-F580-D146-B60E-4CADEE75497F}" type="slidenum">
              <a:rPr lang="en-US" smtClean="0"/>
              <a:pPr/>
              <a:t>‹#›</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r>
              <a:rPr lang="en-US" dirty="0"/>
              <a:t>Copyright ©2018 John Wiley &amp; Sons, Inc. </a:t>
            </a:r>
          </a:p>
        </p:txBody>
      </p:sp>
    </p:spTree>
    <p:extLst>
      <p:ext uri="{BB962C8B-B14F-4D97-AF65-F5344CB8AC3E}">
        <p14:creationId xmlns:p14="http://schemas.microsoft.com/office/powerpoint/2010/main" val="28945747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hapter Outline: Version F1">
    <p:spTree>
      <p:nvGrpSpPr>
        <p:cNvPr id="1" name=""/>
        <p:cNvGrpSpPr/>
        <p:nvPr/>
      </p:nvGrpSpPr>
      <p:grpSpPr>
        <a:xfrm>
          <a:off x="0" y="0"/>
          <a:ext cx="0" cy="0"/>
          <a:chOff x="0" y="0"/>
          <a:chExt cx="0" cy="0"/>
        </a:xfrm>
      </p:grpSpPr>
      <p:sp>
        <p:nvSpPr>
          <p:cNvPr id="7" name="Title"/>
          <p:cNvSpPr>
            <a:spLocks noGrp="1"/>
          </p:cNvSpPr>
          <p:nvPr>
            <p:ph type="title"/>
          </p:nvPr>
        </p:nvSpPr>
        <p:spPr>
          <a:xfrm>
            <a:off x="304800" y="762001"/>
            <a:ext cx="8534400" cy="990600"/>
          </a:xfrm>
          <a:prstGeom prst="rect">
            <a:avLst/>
          </a:prstGeom>
        </p:spPr>
        <p:txBody>
          <a:bodyPr/>
          <a:lstStyle>
            <a:lvl1pPr>
              <a:defRPr sz="4000">
                <a:solidFill>
                  <a:schemeClr val="accent1"/>
                </a:solidFill>
                <a:latin typeface="Calibri" panose="020F0502020204030204" pitchFamily="34" charset="0"/>
                <a:ea typeface="Calibri" panose="020F0502020204030204" pitchFamily="34" charset="0"/>
                <a:cs typeface="Calibri" panose="020F0502020204030204" pitchFamily="34" charset="0"/>
              </a:defRPr>
            </a:lvl1pPr>
          </a:lstStyle>
          <a:p>
            <a:r>
              <a:rPr lang="en-US" dirty="0"/>
              <a:t>Click to edit Master title style</a:t>
            </a:r>
          </a:p>
        </p:txBody>
      </p:sp>
      <p:sp>
        <p:nvSpPr>
          <p:cNvPr id="6" name="COBNL"/>
          <p:cNvSpPr>
            <a:spLocks noGrp="1"/>
          </p:cNvSpPr>
          <p:nvPr>
            <p:ph sz="quarter" idx="14" hasCustomPrompt="1"/>
          </p:nvPr>
        </p:nvSpPr>
        <p:spPr>
          <a:xfrm>
            <a:off x="304800" y="1752600"/>
            <a:ext cx="8534400" cy="4419600"/>
          </a:xfrm>
          <a:prstGeom prst="rect">
            <a:avLst/>
          </a:prstGeom>
        </p:spPr>
        <p:txBody>
          <a:bodyPr numCol="2" spcCol="548640"/>
          <a:lstStyle>
            <a:lvl1pPr marL="803275" marR="0" indent="-803275" algn="l" defTabSz="914400" rtl="0" eaLnBrk="1" fontAlgn="auto" latinLnBrk="0" hangingPunct="1">
              <a:lnSpc>
                <a:spcPct val="90000"/>
              </a:lnSpc>
              <a:spcBef>
                <a:spcPts val="1000"/>
              </a:spcBef>
              <a:spcAft>
                <a:spcPts val="0"/>
              </a:spcAft>
              <a:buClrTx/>
              <a:buSzTx/>
              <a:buFont typeface="Arial"/>
              <a:buNone/>
              <a:tabLst/>
              <a:defRPr sz="2800" b="0" i="0" baseline="0">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1.1	This Is a Sample Outline for Two-Column and Double-numbered</a:t>
            </a:r>
          </a:p>
          <a:p>
            <a:pPr lvl="0"/>
            <a:r>
              <a:rPr lang="en-US" dirty="0"/>
              <a:t>1.2	It is Two-column </a:t>
            </a:r>
          </a:p>
          <a:p>
            <a:pPr lvl="0"/>
            <a:r>
              <a:rPr lang="en-US" dirty="0"/>
              <a:t>1.3	This Outline Has No Sub-lists</a:t>
            </a:r>
          </a:p>
          <a:p>
            <a:pPr lvl="0"/>
            <a:r>
              <a:rPr lang="en-US" dirty="0"/>
              <a:t>1.4	This List Is Double-numbered</a:t>
            </a:r>
          </a:p>
          <a:p>
            <a:pPr lvl="0"/>
            <a:r>
              <a:rPr lang="en-US" dirty="0"/>
              <a:t>1.5	The Outline Slide Has a Footer</a:t>
            </a:r>
          </a:p>
          <a:p>
            <a:pPr lvl="0"/>
            <a:r>
              <a:rPr lang="en-US" dirty="0"/>
              <a:t>1.6	Outline Items Usually Have No Ending Punctuation</a:t>
            </a:r>
          </a:p>
          <a:p>
            <a:pPr marL="803275" marR="0" lvl="0" indent="-803275" algn="l" defTabSz="914400" rtl="0" eaLnBrk="1" fontAlgn="auto" latinLnBrk="0" hangingPunct="1">
              <a:lnSpc>
                <a:spcPct val="90000"/>
              </a:lnSpc>
              <a:spcBef>
                <a:spcPts val="1000"/>
              </a:spcBef>
              <a:spcAft>
                <a:spcPts val="0"/>
              </a:spcAft>
              <a:buClrTx/>
              <a:buSzTx/>
              <a:buFont typeface="Arial"/>
              <a:buNone/>
              <a:tabLst/>
              <a:defRPr/>
            </a:pPr>
            <a:r>
              <a:rPr lang="en-US" dirty="0"/>
              <a:t>1.7	Another Heading</a:t>
            </a:r>
          </a:p>
          <a:p>
            <a:pPr marL="803275" marR="0" lvl="0" indent="-803275" algn="l" defTabSz="914400" rtl="0" eaLnBrk="1" fontAlgn="auto" latinLnBrk="0" hangingPunct="1">
              <a:lnSpc>
                <a:spcPct val="90000"/>
              </a:lnSpc>
              <a:spcBef>
                <a:spcPts val="1000"/>
              </a:spcBef>
              <a:spcAft>
                <a:spcPts val="0"/>
              </a:spcAft>
              <a:buClrTx/>
              <a:buSzTx/>
              <a:buFont typeface="Arial"/>
              <a:buNone/>
              <a:tabLst/>
              <a:defRPr/>
            </a:pPr>
            <a:r>
              <a:rPr lang="en-US" dirty="0"/>
              <a:t>1.8	Another Heading</a:t>
            </a:r>
          </a:p>
          <a:p>
            <a:pPr marL="803275" marR="0" lvl="0" indent="-803275" algn="l" defTabSz="914400" rtl="0" eaLnBrk="1" fontAlgn="auto" latinLnBrk="0" hangingPunct="1">
              <a:lnSpc>
                <a:spcPct val="90000"/>
              </a:lnSpc>
              <a:spcBef>
                <a:spcPts val="1000"/>
              </a:spcBef>
              <a:spcAft>
                <a:spcPts val="0"/>
              </a:spcAft>
              <a:buClrTx/>
              <a:buSzTx/>
              <a:buFont typeface="Arial"/>
              <a:buNone/>
              <a:tabLst/>
              <a:defRPr/>
            </a:pPr>
            <a:r>
              <a:rPr lang="en-US" dirty="0"/>
              <a:t>1.10	Another Heading</a:t>
            </a:r>
          </a:p>
        </p:txBody>
      </p:sp>
      <p:sp>
        <p:nvSpPr>
          <p:cNvPr id="3" name="Slide Number Placeholder 2"/>
          <p:cNvSpPr>
            <a:spLocks noGrp="1"/>
          </p:cNvSpPr>
          <p:nvPr>
            <p:ph type="sldNum" sz="quarter" idx="10"/>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fld id="{67B19427-F580-D146-B60E-4CADEE75497F}" type="slidenum">
              <a:rPr lang="en-US" smtClean="0"/>
              <a:pPr/>
              <a:t>‹#›</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r>
              <a:rPr lang="en-US" dirty="0"/>
              <a:t>Copyright ©2018 John Wiley &amp; Sons, Inc. </a:t>
            </a:r>
          </a:p>
        </p:txBody>
      </p:sp>
    </p:spTree>
    <p:extLst>
      <p:ext uri="{BB962C8B-B14F-4D97-AF65-F5344CB8AC3E}">
        <p14:creationId xmlns:p14="http://schemas.microsoft.com/office/powerpoint/2010/main" val="1346315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apter Outline: Version F2 (2 text boxes)">
    <p:spTree>
      <p:nvGrpSpPr>
        <p:cNvPr id="1" name=""/>
        <p:cNvGrpSpPr/>
        <p:nvPr/>
      </p:nvGrpSpPr>
      <p:grpSpPr>
        <a:xfrm>
          <a:off x="0" y="0"/>
          <a:ext cx="0" cy="0"/>
          <a:chOff x="0" y="0"/>
          <a:chExt cx="0" cy="0"/>
        </a:xfrm>
      </p:grpSpPr>
      <p:sp>
        <p:nvSpPr>
          <p:cNvPr id="8" name="Title"/>
          <p:cNvSpPr>
            <a:spLocks noGrp="1"/>
          </p:cNvSpPr>
          <p:nvPr>
            <p:ph type="title"/>
          </p:nvPr>
        </p:nvSpPr>
        <p:spPr>
          <a:xfrm>
            <a:off x="304800" y="762001"/>
            <a:ext cx="8534400" cy="990600"/>
          </a:xfrm>
          <a:prstGeom prst="rect">
            <a:avLst/>
          </a:prstGeom>
        </p:spPr>
        <p:txBody>
          <a:bodyPr/>
          <a:lstStyle>
            <a:lvl1pPr>
              <a:defRPr sz="4000">
                <a:solidFill>
                  <a:schemeClr val="accent1"/>
                </a:solidFill>
                <a:latin typeface="Calibri" panose="020F0502020204030204" pitchFamily="34" charset="0"/>
                <a:ea typeface="Calibri" panose="020F0502020204030204" pitchFamily="34" charset="0"/>
                <a:cs typeface="Calibri" panose="020F0502020204030204" pitchFamily="34" charset="0"/>
              </a:defRPr>
            </a:lvl1pPr>
          </a:lstStyle>
          <a:p>
            <a:r>
              <a:rPr lang="en-US" dirty="0"/>
              <a:t>Click to edit Master title style</a:t>
            </a:r>
          </a:p>
        </p:txBody>
      </p:sp>
      <p:sp>
        <p:nvSpPr>
          <p:cNvPr id="6" name="COBNL1"/>
          <p:cNvSpPr>
            <a:spLocks noGrp="1"/>
          </p:cNvSpPr>
          <p:nvPr>
            <p:ph sz="quarter" idx="14" hasCustomPrompt="1"/>
          </p:nvPr>
        </p:nvSpPr>
        <p:spPr>
          <a:xfrm>
            <a:off x="304800" y="1752600"/>
            <a:ext cx="4038600" cy="4419600"/>
          </a:xfrm>
          <a:prstGeom prst="rect">
            <a:avLst/>
          </a:prstGeom>
        </p:spPr>
        <p:txBody>
          <a:bodyPr numCol="1" spcCol="548640"/>
          <a:lstStyle>
            <a:lvl1pPr marL="803275" marR="0" indent="-803275" algn="l" defTabSz="914400" rtl="0" eaLnBrk="1" fontAlgn="auto" latinLnBrk="0" hangingPunct="1">
              <a:lnSpc>
                <a:spcPct val="90000"/>
              </a:lnSpc>
              <a:spcBef>
                <a:spcPts val="1000"/>
              </a:spcBef>
              <a:spcAft>
                <a:spcPts val="0"/>
              </a:spcAft>
              <a:buClrTx/>
              <a:buSzTx/>
              <a:buFont typeface="Arial"/>
              <a:buNone/>
              <a:tabLst/>
              <a:defRPr sz="2800" b="0" i="0" baseline="0">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1.1	This Is a Sample Outline for Two-Column (2 Boxes) and Double-numbered</a:t>
            </a:r>
          </a:p>
          <a:p>
            <a:pPr lvl="0"/>
            <a:r>
              <a:rPr lang="en-US" dirty="0"/>
              <a:t>1.2	It is Two-column </a:t>
            </a:r>
          </a:p>
          <a:p>
            <a:pPr lvl="0"/>
            <a:r>
              <a:rPr lang="en-US" dirty="0"/>
              <a:t>1.3	This Outline Has No Sub-lists</a:t>
            </a:r>
          </a:p>
          <a:p>
            <a:pPr lvl="0"/>
            <a:r>
              <a:rPr lang="en-US" dirty="0"/>
              <a:t>1.4	This List Is Double-numbered</a:t>
            </a:r>
          </a:p>
        </p:txBody>
      </p:sp>
      <p:sp>
        <p:nvSpPr>
          <p:cNvPr id="7" name="COBNL2"/>
          <p:cNvSpPr>
            <a:spLocks noGrp="1"/>
          </p:cNvSpPr>
          <p:nvPr>
            <p:ph sz="quarter" idx="15" hasCustomPrompt="1"/>
          </p:nvPr>
        </p:nvSpPr>
        <p:spPr>
          <a:xfrm>
            <a:off x="4767262" y="1752600"/>
            <a:ext cx="4038600" cy="4419600"/>
          </a:xfrm>
          <a:prstGeom prst="rect">
            <a:avLst/>
          </a:prstGeom>
        </p:spPr>
        <p:txBody>
          <a:bodyPr numCol="1" spcCol="548640"/>
          <a:lstStyle>
            <a:lvl1pPr marL="803275" marR="0" indent="-803275" algn="l" defTabSz="914400" rtl="0" eaLnBrk="1" fontAlgn="auto" latinLnBrk="0" hangingPunct="1">
              <a:lnSpc>
                <a:spcPct val="90000"/>
              </a:lnSpc>
              <a:spcBef>
                <a:spcPts val="1000"/>
              </a:spcBef>
              <a:spcAft>
                <a:spcPts val="0"/>
              </a:spcAft>
              <a:buClrTx/>
              <a:buSzTx/>
              <a:buFont typeface="Arial"/>
              <a:buNone/>
              <a:tabLst/>
              <a:defRPr sz="2800" b="0" i="0" baseline="0">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1.5	The Outline Slide Has a Footer</a:t>
            </a:r>
          </a:p>
          <a:p>
            <a:pPr lvl="0"/>
            <a:r>
              <a:rPr lang="en-US" dirty="0"/>
              <a:t>1.6	Outline Items Usually Have No Ending Punctuation</a:t>
            </a:r>
          </a:p>
          <a:p>
            <a:pPr marL="803275" marR="0" lvl="0" indent="-803275" algn="l" defTabSz="914400" rtl="0" eaLnBrk="1" fontAlgn="auto" latinLnBrk="0" hangingPunct="1">
              <a:lnSpc>
                <a:spcPct val="90000"/>
              </a:lnSpc>
              <a:spcBef>
                <a:spcPts val="1000"/>
              </a:spcBef>
              <a:spcAft>
                <a:spcPts val="0"/>
              </a:spcAft>
              <a:buClrTx/>
              <a:buSzTx/>
              <a:buFont typeface="Arial"/>
              <a:buNone/>
              <a:tabLst/>
              <a:defRPr/>
            </a:pPr>
            <a:r>
              <a:rPr lang="en-US" dirty="0"/>
              <a:t>1.7	Another Heading</a:t>
            </a:r>
          </a:p>
          <a:p>
            <a:pPr marL="803275" marR="0" lvl="0" indent="-803275" algn="l" defTabSz="914400" rtl="0" eaLnBrk="1" fontAlgn="auto" latinLnBrk="0" hangingPunct="1">
              <a:lnSpc>
                <a:spcPct val="90000"/>
              </a:lnSpc>
              <a:spcBef>
                <a:spcPts val="1000"/>
              </a:spcBef>
              <a:spcAft>
                <a:spcPts val="0"/>
              </a:spcAft>
              <a:buClrTx/>
              <a:buSzTx/>
              <a:buFont typeface="Arial"/>
              <a:buNone/>
              <a:tabLst/>
              <a:defRPr/>
            </a:pPr>
            <a:r>
              <a:rPr lang="en-US" dirty="0"/>
              <a:t>1.8	Another Heading</a:t>
            </a:r>
          </a:p>
          <a:p>
            <a:pPr marL="803275" marR="0" lvl="0" indent="-803275" algn="l" defTabSz="914400" rtl="0" eaLnBrk="1" fontAlgn="auto" latinLnBrk="0" hangingPunct="1">
              <a:lnSpc>
                <a:spcPct val="90000"/>
              </a:lnSpc>
              <a:spcBef>
                <a:spcPts val="1000"/>
              </a:spcBef>
              <a:spcAft>
                <a:spcPts val="0"/>
              </a:spcAft>
              <a:buClrTx/>
              <a:buSzTx/>
              <a:buFont typeface="Arial"/>
              <a:buNone/>
              <a:tabLst/>
              <a:defRPr/>
            </a:pPr>
            <a:r>
              <a:rPr lang="en-US" dirty="0"/>
              <a:t>1.9	Another Heading</a:t>
            </a:r>
          </a:p>
          <a:p>
            <a:pPr marL="803275" marR="0" lvl="0" indent="-803275" algn="l" defTabSz="914400" rtl="0" eaLnBrk="1" fontAlgn="auto" latinLnBrk="0" hangingPunct="1">
              <a:lnSpc>
                <a:spcPct val="90000"/>
              </a:lnSpc>
              <a:spcBef>
                <a:spcPts val="1000"/>
              </a:spcBef>
              <a:spcAft>
                <a:spcPts val="0"/>
              </a:spcAft>
              <a:buClrTx/>
              <a:buSzTx/>
              <a:buFont typeface="Arial"/>
              <a:buNone/>
              <a:tabLst/>
              <a:defRPr/>
            </a:pPr>
            <a:r>
              <a:rPr lang="en-US" dirty="0"/>
              <a:t>1.10	Another Heading</a:t>
            </a:r>
          </a:p>
        </p:txBody>
      </p:sp>
      <p:sp>
        <p:nvSpPr>
          <p:cNvPr id="3" name="Slide Number Placeholder 2"/>
          <p:cNvSpPr>
            <a:spLocks noGrp="1"/>
          </p:cNvSpPr>
          <p:nvPr>
            <p:ph type="sldNum" sz="quarter" idx="10"/>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fld id="{67B19427-F580-D146-B60E-4CADEE75497F}" type="slidenum">
              <a:rPr lang="en-US" smtClean="0"/>
              <a:pPr/>
              <a:t>‹#›</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r>
              <a:rPr lang="en-US" dirty="0"/>
              <a:t>Copyright ©2018 John Wiley &amp; Sons, Inc. </a:t>
            </a:r>
          </a:p>
        </p:txBody>
      </p:sp>
    </p:spTree>
    <p:extLst>
      <p:ext uri="{BB962C8B-B14F-4D97-AF65-F5344CB8AC3E}">
        <p14:creationId xmlns:p14="http://schemas.microsoft.com/office/powerpoint/2010/main" val="36976906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pter Outline: Version G">
    <p:spTree>
      <p:nvGrpSpPr>
        <p:cNvPr id="1" name=""/>
        <p:cNvGrpSpPr/>
        <p:nvPr/>
      </p:nvGrpSpPr>
      <p:grpSpPr>
        <a:xfrm>
          <a:off x="0" y="0"/>
          <a:ext cx="0" cy="0"/>
          <a:chOff x="0" y="0"/>
          <a:chExt cx="0" cy="0"/>
        </a:xfrm>
      </p:grpSpPr>
      <p:sp>
        <p:nvSpPr>
          <p:cNvPr id="6" name="Title"/>
          <p:cNvSpPr>
            <a:spLocks noGrp="1"/>
          </p:cNvSpPr>
          <p:nvPr>
            <p:ph type="title"/>
          </p:nvPr>
        </p:nvSpPr>
        <p:spPr>
          <a:xfrm>
            <a:off x="304800" y="762001"/>
            <a:ext cx="8534400" cy="990600"/>
          </a:xfrm>
          <a:prstGeom prst="rect">
            <a:avLst/>
          </a:prstGeom>
        </p:spPr>
        <p:txBody>
          <a:bodyPr/>
          <a:lstStyle>
            <a:lvl1pPr>
              <a:defRPr sz="4000">
                <a:solidFill>
                  <a:schemeClr val="accent1"/>
                </a:solidFill>
                <a:latin typeface="Calibri" panose="020F0502020204030204" pitchFamily="34" charset="0"/>
                <a:ea typeface="Calibri" panose="020F0502020204030204" pitchFamily="34" charset="0"/>
                <a:cs typeface="Calibri" panose="020F0502020204030204" pitchFamily="34" charset="0"/>
              </a:defRPr>
            </a:lvl1pPr>
          </a:lstStyle>
          <a:p>
            <a:r>
              <a:rPr lang="en-US" dirty="0"/>
              <a:t>Click to edit Master title style</a:t>
            </a:r>
          </a:p>
        </p:txBody>
      </p:sp>
      <p:sp>
        <p:nvSpPr>
          <p:cNvPr id="7" name="COB"/>
          <p:cNvSpPr>
            <a:spLocks noGrp="1"/>
          </p:cNvSpPr>
          <p:nvPr>
            <p:ph sz="quarter" idx="14" hasCustomPrompt="1"/>
          </p:nvPr>
        </p:nvSpPr>
        <p:spPr>
          <a:xfrm>
            <a:off x="304800" y="1752600"/>
            <a:ext cx="8534400" cy="4495800"/>
          </a:xfrm>
          <a:prstGeom prst="rect">
            <a:avLst/>
          </a:prstGeom>
        </p:spPr>
        <p:txBody>
          <a:bodyPr/>
          <a:lstStyle>
            <a:lvl1pPr marL="0" indent="0">
              <a:buFont typeface="+mj-lt"/>
              <a:buNone/>
              <a:tabLst/>
              <a:defRPr sz="2800" b="0" i="0" baseline="0">
                <a:latin typeface="Calibri" panose="020F0502020204030204" pitchFamily="34" charset="0"/>
                <a:ea typeface="Calibri" panose="020F0502020204030204" pitchFamily="34" charset="0"/>
                <a:cs typeface="Calibri" panose="020F0502020204030204" pitchFamily="34" charset="0"/>
              </a:defRPr>
            </a:lvl1pPr>
            <a:lvl2pPr marL="520700" indent="-508000">
              <a:spcBef>
                <a:spcPts val="2000"/>
              </a:spcBef>
              <a:buNone/>
              <a:tabLst/>
              <a:defRPr sz="2800" b="0" i="0" baseline="0">
                <a:solidFill>
                  <a:schemeClr val="accent2"/>
                </a:solidFill>
                <a:latin typeface="Calibri" panose="020F0502020204030204" pitchFamily="34" charset="0"/>
                <a:ea typeface="Calibri" panose="020F0502020204030204" pitchFamily="34" charset="0"/>
                <a:cs typeface="Calibri" panose="020F0502020204030204" pitchFamily="34" charset="0"/>
              </a:defRPr>
            </a:lvl2pPr>
            <a:lvl3pPr marL="635000" marR="0" indent="-395288" algn="l" defTabSz="914400" rtl="0" eaLnBrk="1" fontAlgn="auto" latinLnBrk="0" hangingPunct="1">
              <a:lnSpc>
                <a:spcPct val="90000"/>
              </a:lnSpc>
              <a:spcBef>
                <a:spcPts val="1000"/>
              </a:spcBef>
              <a:spcAft>
                <a:spcPts val="0"/>
              </a:spcAft>
              <a:buClr>
                <a:schemeClr val="accent2"/>
              </a:buClr>
              <a:buSzTx/>
              <a:buFont typeface="+mj-lt"/>
              <a:buAutoNum type="arabicPeriod"/>
              <a:tabLst/>
              <a:defRPr sz="2800" b="0" i="0">
                <a:solidFill>
                  <a:schemeClr val="tx1"/>
                </a:solidFill>
                <a:latin typeface="Calibri" panose="020F0502020204030204" pitchFamily="34" charset="0"/>
                <a:ea typeface="Calibri" panose="020F0502020204030204" pitchFamily="34" charset="0"/>
                <a:cs typeface="Calibri" panose="020F0502020204030204" pitchFamily="34" charset="0"/>
              </a:defRPr>
            </a:lvl3pPr>
          </a:lstStyle>
          <a:p>
            <a:pPr lvl="0"/>
            <a:r>
              <a:rPr lang="en-US" dirty="0"/>
              <a:t>This Is a Sample Outline with No Numbers</a:t>
            </a:r>
          </a:p>
          <a:p>
            <a:pPr lvl="1"/>
            <a:r>
              <a:rPr lang="en-US" dirty="0"/>
              <a:t>Learning Objective</a:t>
            </a:r>
          </a:p>
          <a:p>
            <a:pPr lvl="2"/>
            <a:r>
              <a:rPr lang="en-US" dirty="0"/>
              <a:t>Describe what racial &amp; ethnic group make up Latin America.</a:t>
            </a:r>
          </a:p>
          <a:p>
            <a:pPr lvl="2"/>
            <a:r>
              <a:rPr lang="en-US" dirty="0"/>
              <a:t>Explain Latin American agricultural systems.</a:t>
            </a:r>
          </a:p>
          <a:p>
            <a:pPr lvl="2"/>
            <a:r>
              <a:rPr lang="en-US" dirty="0"/>
              <a:t>Critically evaluate models of biodiversity conservation in the Latin American context.</a:t>
            </a:r>
          </a:p>
        </p:txBody>
      </p:sp>
      <p:sp>
        <p:nvSpPr>
          <p:cNvPr id="3" name="Slide Number Placeholder 2"/>
          <p:cNvSpPr>
            <a:spLocks noGrp="1"/>
          </p:cNvSpPr>
          <p:nvPr>
            <p:ph type="sldNum" sz="quarter" idx="10"/>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fld id="{67B19427-F580-D146-B60E-4CADEE75497F}" type="slidenum">
              <a:rPr lang="en-US" smtClean="0"/>
              <a:pPr/>
              <a:t>‹#›</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ea typeface="Calibri" panose="020F0502020204030204" pitchFamily="34" charset="0"/>
                <a:cs typeface="Calibri" panose="020F0502020204030204" pitchFamily="34" charset="0"/>
              </a:defRPr>
            </a:lvl1pPr>
          </a:lstStyle>
          <a:p>
            <a:r>
              <a:rPr lang="en-US" dirty="0"/>
              <a:t>Copyright ©2018 John Wiley &amp; Sons, Inc. </a:t>
            </a:r>
          </a:p>
        </p:txBody>
      </p:sp>
    </p:spTree>
    <p:extLst>
      <p:ext uri="{BB962C8B-B14F-4D97-AF65-F5344CB8AC3E}">
        <p14:creationId xmlns:p14="http://schemas.microsoft.com/office/powerpoint/2010/main" val="31000959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sp>
        <p:nvSpPr>
          <p:cNvPr id="2" name="Title "/>
          <p:cNvSpPr>
            <a:spLocks noGrp="1"/>
          </p:cNvSpPr>
          <p:nvPr>
            <p:ph type="title" hasCustomPrompt="1"/>
          </p:nvPr>
        </p:nvSpPr>
        <p:spPr>
          <a:xfrm>
            <a:off x="304800" y="762001"/>
            <a:ext cx="8534400" cy="990600"/>
          </a:xfrm>
          <a:prstGeom prst="rect">
            <a:avLst/>
          </a:prstGeom>
        </p:spPr>
        <p:txBody>
          <a:bodyPr/>
          <a:lstStyle>
            <a:lvl1pPr>
              <a:defRPr sz="4000" b="0" i="0">
                <a:solidFill>
                  <a:schemeClr val="accent1"/>
                </a:solidFill>
                <a:latin typeface="Calibri" panose="020F0502020204030204" pitchFamily="34" charset="0"/>
                <a:ea typeface="Calibri" panose="020F0502020204030204" pitchFamily="34" charset="0"/>
                <a:cs typeface="Calibri" panose="020F0502020204030204" pitchFamily="34" charset="0"/>
              </a:defRPr>
            </a:lvl1pPr>
          </a:lstStyle>
          <a:p>
            <a:r>
              <a:rPr lang="en-US" dirty="0"/>
              <a:t>Section or Topic Heading</a:t>
            </a:r>
          </a:p>
        </p:txBody>
      </p:sp>
      <p:sp>
        <p:nvSpPr>
          <p:cNvPr id="6" name="Content Placeholder"/>
          <p:cNvSpPr>
            <a:spLocks noGrp="1"/>
          </p:cNvSpPr>
          <p:nvPr>
            <p:ph sz="quarter" idx="16"/>
          </p:nvPr>
        </p:nvSpPr>
        <p:spPr>
          <a:xfrm>
            <a:off x="304800" y="1752600"/>
            <a:ext cx="8534400" cy="4603750"/>
          </a:xfrm>
          <a:prstGeom prst="rect">
            <a:avLst/>
          </a:prstGeom>
        </p:spPr>
        <p:txBody>
          <a:bodyPr/>
          <a:lstStyle>
            <a:lvl1pPr marL="0" indent="0">
              <a:buNone/>
              <a:defRPr sz="2800" b="0" i="0">
                <a:latin typeface="Calibri" panose="020F0502020204030204" pitchFamily="34" charset="0"/>
                <a:ea typeface="Calibri" panose="020F0502020204030204" pitchFamily="34" charset="0"/>
                <a:cs typeface="Calibri" panose="020F0502020204030204" pitchFamily="34" charset="0"/>
              </a:defRPr>
            </a:lvl1pPr>
          </a:lstStyle>
          <a:p>
            <a:pPr lvl="0"/>
            <a:endParaRPr lang="en-US" dirty="0"/>
          </a:p>
        </p:txBody>
      </p:sp>
      <p:sp>
        <p:nvSpPr>
          <p:cNvPr id="3" name="Slide Number Placeholder"/>
          <p:cNvSpPr>
            <a:spLocks noGrp="1"/>
          </p:cNvSpPr>
          <p:nvPr>
            <p:ph type="sldNum" sz="quarter" idx="10"/>
          </p:nvPr>
        </p:nvSpPr>
        <p:spPr/>
        <p:txBody>
          <a:bodyPr/>
          <a:lstStyle/>
          <a:p>
            <a:fld id="{67B19427-F580-D146-B60E-4CADEE75497F}" type="slidenum">
              <a:rPr lang="en-US" smtClean="0"/>
              <a:pPr/>
              <a:t>‹#›</a:t>
            </a:fld>
            <a:endParaRPr lang="en-US" dirty="0"/>
          </a:p>
        </p:txBody>
      </p:sp>
      <p:sp>
        <p:nvSpPr>
          <p:cNvPr id="4" name="Footer Placeholder 3"/>
          <p:cNvSpPr>
            <a:spLocks noGrp="1"/>
          </p:cNvSpPr>
          <p:nvPr>
            <p:ph type="ftr" sz="quarter" idx="11"/>
          </p:nvPr>
        </p:nvSpPr>
        <p:spPr/>
        <p:txBody>
          <a:bodyPr/>
          <a:lstStyle/>
          <a:p>
            <a:r>
              <a:rPr lang="en-US" dirty="0"/>
              <a:t>Copyright ©2018 John Wiley &amp; Sons, Inc. </a:t>
            </a:r>
          </a:p>
        </p:txBody>
      </p:sp>
    </p:spTree>
    <p:extLst>
      <p:ext uri="{BB962C8B-B14F-4D97-AF65-F5344CB8AC3E}">
        <p14:creationId xmlns:p14="http://schemas.microsoft.com/office/powerpoint/2010/main" val="40061894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theme" Target="../theme/theme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3048000"/>
            <a:ext cx="9144000"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45326664"/>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Lst>
  <p:hf hdr="0" dt="0"/>
  <p:txStyles>
    <p:titleStyle>
      <a:lvl1pPr algn="ctr" defTabSz="914400" rtl="0" eaLnBrk="1" latinLnBrk="0" hangingPunct="1">
        <a:lnSpc>
          <a:spcPct val="90000"/>
        </a:lnSpc>
        <a:spcBef>
          <a:spcPct val="0"/>
        </a:spcBef>
        <a:buNone/>
        <a:defRPr sz="1100" kern="1200">
          <a:solidFill>
            <a:schemeClr val="tx1"/>
          </a:solidFill>
          <a:latin typeface="Source Sans Pro" charset="0"/>
          <a:ea typeface="Source Sans Pro" charset="0"/>
          <a:cs typeface="Source Sans Pro"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Rectangle 15"/>
          <p:cNvSpPr/>
          <p:nvPr userDrawn="1"/>
        </p:nvSpPr>
        <p:spPr>
          <a:xfrm>
            <a:off x="0" y="0"/>
            <a:ext cx="9144000"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7" name="Straight Connector 16"/>
          <p:cNvCxnSpPr/>
          <p:nvPr userDrawn="1"/>
        </p:nvCxnSpPr>
        <p:spPr>
          <a:xfrm>
            <a:off x="0" y="6324600"/>
            <a:ext cx="9144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4"/>
          </p:nvPr>
        </p:nvSpPr>
        <p:spPr>
          <a:xfrm>
            <a:off x="6457950" y="6356350"/>
            <a:ext cx="2381250" cy="365125"/>
          </a:xfrm>
          <a:prstGeom prst="rect">
            <a:avLst/>
          </a:prstGeom>
        </p:spPr>
        <p:txBody>
          <a:bodyPr vert="horz" lIns="91440" tIns="45720" rIns="91440" bIns="45720" rtlCol="0" anchor="ctr"/>
          <a:lstStyle>
            <a:lvl1pPr algn="r">
              <a:defRPr sz="1200" b="0" i="0">
                <a:solidFill>
                  <a:schemeClr val="tx1">
                    <a:tint val="75000"/>
                  </a:schemeClr>
                </a:solidFill>
                <a:latin typeface="Calibri" panose="020F0502020204030204" pitchFamily="34" charset="0"/>
                <a:ea typeface="Calibri" panose="020F0502020204030204" pitchFamily="34" charset="0"/>
                <a:cs typeface="Calibri" panose="020F0502020204030204" pitchFamily="34" charset="0"/>
              </a:defRPr>
            </a:lvl1pPr>
          </a:lstStyle>
          <a:p>
            <a:fld id="{67B19427-F580-D146-B60E-4CADEE75497F}" type="slidenum">
              <a:rPr lang="en-US" smtClean="0"/>
              <a:pPr/>
              <a:t>‹#›</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b="0" i="0">
                <a:solidFill>
                  <a:schemeClr val="tx1">
                    <a:tint val="75000"/>
                  </a:schemeClr>
                </a:solidFill>
                <a:latin typeface="Calibri" panose="020F0502020204030204" pitchFamily="34" charset="0"/>
                <a:ea typeface="Calibri" panose="020F0502020204030204" pitchFamily="34" charset="0"/>
                <a:cs typeface="Calibri" panose="020F0502020204030204" pitchFamily="34" charset="0"/>
              </a:defRPr>
            </a:lvl1pPr>
          </a:lstStyle>
          <a:p>
            <a:r>
              <a:rPr lang="en-US" dirty="0"/>
              <a:t>Copyright ©2018 John Wiley &amp; Sons, Inc. </a:t>
            </a:r>
          </a:p>
        </p:txBody>
      </p:sp>
    </p:spTree>
    <p:extLst>
      <p:ext uri="{BB962C8B-B14F-4D97-AF65-F5344CB8AC3E}">
        <p14:creationId xmlns:p14="http://schemas.microsoft.com/office/powerpoint/2010/main" val="291316675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0838DA4-15AC-4035-A130-E26AB6E9EF78}"/>
              </a:ext>
            </a:extLst>
          </p:cNvPr>
          <p:cNvSpPr>
            <a:spLocks noGrp="1"/>
          </p:cNvSpPr>
          <p:nvPr>
            <p:ph sz="quarter" idx="19"/>
          </p:nvPr>
        </p:nvSpPr>
        <p:spPr>
          <a:xfrm>
            <a:off x="152400" y="228600"/>
            <a:ext cx="8839200" cy="1069848"/>
          </a:xfrm>
        </p:spPr>
        <p:txBody>
          <a:bodyPr/>
          <a:lstStyle/>
          <a:p>
            <a:r>
              <a:rPr lang="en-US" sz="4400" dirty="0"/>
              <a:t>Strategic Management</a:t>
            </a:r>
          </a:p>
        </p:txBody>
      </p:sp>
      <p:sp>
        <p:nvSpPr>
          <p:cNvPr id="6" name="Content Placeholder 5">
            <a:extLst>
              <a:ext uri="{FF2B5EF4-FFF2-40B4-BE49-F238E27FC236}">
                <a16:creationId xmlns:a16="http://schemas.microsoft.com/office/drawing/2014/main" id="{1B5FD2D2-01BD-4BBD-AA41-B85C8555FA10}"/>
              </a:ext>
            </a:extLst>
          </p:cNvPr>
          <p:cNvSpPr>
            <a:spLocks noGrp="1"/>
          </p:cNvSpPr>
          <p:nvPr>
            <p:ph sz="quarter" idx="20"/>
          </p:nvPr>
        </p:nvSpPr>
        <p:spPr>
          <a:xfrm>
            <a:off x="152400" y="990600"/>
            <a:ext cx="8839200" cy="2286000"/>
          </a:xfrm>
        </p:spPr>
        <p:txBody>
          <a:bodyPr/>
          <a:lstStyle/>
          <a:p>
            <a:r>
              <a:rPr lang="en-US" dirty="0"/>
              <a:t>Jeff Dyer</a:t>
            </a:r>
          </a:p>
          <a:p>
            <a:r>
              <a:rPr lang="en-US" dirty="0"/>
              <a:t>Second Edition</a:t>
            </a:r>
          </a:p>
        </p:txBody>
      </p:sp>
      <p:sp>
        <p:nvSpPr>
          <p:cNvPr id="2" name="Title 1"/>
          <p:cNvSpPr>
            <a:spLocks noGrp="1"/>
          </p:cNvSpPr>
          <p:nvPr>
            <p:ph type="title"/>
          </p:nvPr>
        </p:nvSpPr>
        <p:spPr/>
        <p:txBody>
          <a:bodyPr/>
          <a:lstStyle/>
          <a:p>
            <a:r>
              <a:rPr lang="en-US" dirty="0"/>
              <a:t>Chapter 3</a:t>
            </a:r>
          </a:p>
        </p:txBody>
      </p:sp>
      <p:sp>
        <p:nvSpPr>
          <p:cNvPr id="3" name="Subtitle 2"/>
          <p:cNvSpPr>
            <a:spLocks noGrp="1"/>
          </p:cNvSpPr>
          <p:nvPr>
            <p:ph sz="quarter" idx="17"/>
          </p:nvPr>
        </p:nvSpPr>
        <p:spPr/>
        <p:txBody>
          <a:bodyPr/>
          <a:lstStyle/>
          <a:p>
            <a:r>
              <a:rPr lang="en-US" dirty="0">
                <a:solidFill>
                  <a:schemeClr val="accent1"/>
                </a:solidFill>
              </a:rPr>
              <a:t>Internal Analysis: Strengths, Weaknesses, and Competitive Advantage</a:t>
            </a:r>
          </a:p>
        </p:txBody>
      </p:sp>
    </p:spTree>
    <p:extLst>
      <p:ext uri="{BB962C8B-B14F-4D97-AF65-F5344CB8AC3E}">
        <p14:creationId xmlns:p14="http://schemas.microsoft.com/office/powerpoint/2010/main" val="1888703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57200"/>
            <a:ext cx="8229600" cy="1143000"/>
          </a:xfrm>
          <a:prstGeom prst="rect">
            <a:avLst/>
          </a:prstGeom>
        </p:spPr>
        <p:txBody>
          <a:bodyPr/>
          <a:lstStyle/>
          <a:p>
            <a:r>
              <a:rPr lang="en-US" dirty="0"/>
              <a:t>Technical innovations</a:t>
            </a:r>
          </a:p>
        </p:txBody>
      </p:sp>
      <p:sp>
        <p:nvSpPr>
          <p:cNvPr id="6" name="Content Placeholder 5"/>
          <p:cNvSpPr>
            <a:spLocks noGrp="1"/>
          </p:cNvSpPr>
          <p:nvPr>
            <p:ph idx="4294967295"/>
          </p:nvPr>
        </p:nvSpPr>
        <p:spPr>
          <a:xfrm>
            <a:off x="457200" y="1489841"/>
            <a:ext cx="8229600" cy="4525963"/>
          </a:xfrm>
          <a:prstGeom prst="rect">
            <a:avLst/>
          </a:prstGeom>
        </p:spPr>
        <p:txBody>
          <a:bodyPr/>
          <a:lstStyle/>
          <a:p>
            <a:r>
              <a:rPr lang="en-US" altLang="en-US" dirty="0">
                <a:latin typeface="Calibri" panose="020F0502020204030204" pitchFamily="34" charset="0"/>
              </a:rPr>
              <a:t>Flowers and Trees—the first cartoon to use 3 color Technicolor technology, 1932</a:t>
            </a:r>
          </a:p>
          <a:p>
            <a:endParaRPr lang="en-US" altLang="en-US" dirty="0">
              <a:latin typeface="Calibri" panose="020F0502020204030204" pitchFamily="34" charset="0"/>
            </a:endParaRPr>
          </a:p>
          <a:p>
            <a:r>
              <a:rPr lang="en-US" altLang="en-US" dirty="0">
                <a:latin typeface="Calibri" panose="020F0502020204030204" pitchFamily="34" charset="0"/>
              </a:rPr>
              <a:t>Snow white—the first full length feature in 1937</a:t>
            </a:r>
          </a:p>
          <a:p>
            <a:endParaRPr lang="en-US" altLang="en-US" dirty="0">
              <a:latin typeface="Calibri" panose="020F0502020204030204" pitchFamily="34" charset="0"/>
            </a:endParaRPr>
          </a:p>
          <a:p>
            <a:r>
              <a:rPr lang="en-US" altLang="en-US" dirty="0">
                <a:latin typeface="Calibri" panose="020F0502020204030204" pitchFamily="34" charset="0"/>
              </a:rPr>
              <a:t>Fantasia—1940, the first film in stereophonic sound</a:t>
            </a:r>
          </a:p>
        </p:txBody>
      </p:sp>
      <p:sp>
        <p:nvSpPr>
          <p:cNvPr id="4" name="Footer Placeholder 4"/>
          <p:cNvSpPr>
            <a:spLocks noGrp="1"/>
          </p:cNvSpPr>
          <p:nvPr>
            <p:ph type="ftr" sz="quarter" idx="11"/>
          </p:nvPr>
        </p:nvSpPr>
        <p:spPr>
          <a:xfrm>
            <a:off x="3028950" y="6356350"/>
            <a:ext cx="308610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tint val="75000"/>
                  </a:srgbClr>
                </a:solidFill>
                <a:effectLst/>
                <a:uLnTx/>
                <a:uFillTx/>
              </a:rPr>
              <a:t>Copyright ©2018 John Wiley &amp; Sons, Inc. </a:t>
            </a:r>
          </a:p>
        </p:txBody>
      </p:sp>
      <p:sp>
        <p:nvSpPr>
          <p:cNvPr id="3" name="Slide Number Placeholder 2"/>
          <p:cNvSpPr>
            <a:spLocks noGrp="1"/>
          </p:cNvSpPr>
          <p:nvPr>
            <p:ph type="sldNum" sz="quarter" idx="12"/>
          </p:nvPr>
        </p:nvSpPr>
        <p:spPr/>
        <p:txBody>
          <a:bodyPr/>
          <a:lstStyle/>
          <a:p>
            <a:fld id="{67B19427-F580-D146-B60E-4CADEE75497F}" type="slidenum">
              <a:rPr lang="en-US" smtClean="0"/>
              <a:pPr/>
              <a:t>2</a:t>
            </a:fld>
            <a:endParaRPr lang="en-US" dirty="0"/>
          </a:p>
        </p:txBody>
      </p:sp>
    </p:spTree>
    <p:extLst>
      <p:ext uri="{BB962C8B-B14F-4D97-AF65-F5344CB8AC3E}">
        <p14:creationId xmlns:p14="http://schemas.microsoft.com/office/powerpoint/2010/main" val="646036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0" y="457200"/>
            <a:ext cx="8229600" cy="1143000"/>
          </a:xfrm>
          <a:prstGeom prst="rect">
            <a:avLst/>
          </a:prstGeom>
        </p:spPr>
        <p:txBody>
          <a:bodyPr/>
          <a:lstStyle/>
          <a:p>
            <a:r>
              <a:rPr lang="en-US" dirty="0"/>
              <a:t>Huge innovation, huge risk</a:t>
            </a:r>
          </a:p>
        </p:txBody>
      </p:sp>
      <p:sp>
        <p:nvSpPr>
          <p:cNvPr id="4" name="Content Placeholder 3"/>
          <p:cNvSpPr>
            <a:spLocks noGrp="1"/>
          </p:cNvSpPr>
          <p:nvPr>
            <p:ph idx="4294967295"/>
          </p:nvPr>
        </p:nvSpPr>
        <p:spPr>
          <a:xfrm>
            <a:off x="0" y="1600200"/>
            <a:ext cx="8229600" cy="4525963"/>
          </a:xfrm>
          <a:prstGeom prst="rect">
            <a:avLst/>
          </a:prstGeom>
        </p:spPr>
        <p:txBody>
          <a:bodyPr>
            <a:normAutofit/>
          </a:bodyPr>
          <a:lstStyle/>
          <a:p>
            <a:pPr marL="0" indent="0" algn="ctr">
              <a:buNone/>
            </a:pPr>
            <a:r>
              <a:rPr lang="en-US" sz="4000" dirty="0"/>
              <a:t>Disneyland</a:t>
            </a:r>
          </a:p>
          <a:p>
            <a:pPr marL="0" indent="0" algn="ctr">
              <a:buNone/>
            </a:pPr>
            <a:r>
              <a:rPr lang="en-US" sz="4000" dirty="0"/>
              <a:t>The Happiest Place on Earth</a:t>
            </a:r>
          </a:p>
        </p:txBody>
      </p:sp>
      <p:sp>
        <p:nvSpPr>
          <p:cNvPr id="5" name="Footer Placeholder 4"/>
          <p:cNvSpPr>
            <a:spLocks noGrp="1"/>
          </p:cNvSpPr>
          <p:nvPr>
            <p:ph type="ftr" sz="quarter" idx="11"/>
          </p:nvPr>
        </p:nvSpPr>
        <p:spPr>
          <a:xfrm>
            <a:off x="3028950" y="6356350"/>
            <a:ext cx="308610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tint val="75000"/>
                  </a:srgbClr>
                </a:solidFill>
                <a:effectLst/>
                <a:uLnTx/>
                <a:uFillTx/>
              </a:rPr>
              <a:t>Copyright ©2018 John Wiley &amp; Sons, Inc. </a:t>
            </a:r>
          </a:p>
        </p:txBody>
      </p:sp>
      <p:sp>
        <p:nvSpPr>
          <p:cNvPr id="2" name="Slide Number Placeholder 1"/>
          <p:cNvSpPr>
            <a:spLocks noGrp="1"/>
          </p:cNvSpPr>
          <p:nvPr>
            <p:ph type="sldNum" sz="quarter" idx="12"/>
          </p:nvPr>
        </p:nvSpPr>
        <p:spPr/>
        <p:txBody>
          <a:bodyPr/>
          <a:lstStyle/>
          <a:p>
            <a:fld id="{67B19427-F580-D146-B60E-4CADEE75497F}" type="slidenum">
              <a:rPr lang="en-US" smtClean="0"/>
              <a:pPr/>
              <a:t>3</a:t>
            </a:fld>
            <a:endParaRPr lang="en-US" dirty="0"/>
          </a:p>
        </p:txBody>
      </p:sp>
    </p:spTree>
    <p:extLst>
      <p:ext uri="{BB962C8B-B14F-4D97-AF65-F5344CB8AC3E}">
        <p14:creationId xmlns:p14="http://schemas.microsoft.com/office/powerpoint/2010/main" val="2406768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11121"/>
            <a:ext cx="8229600" cy="1143000"/>
          </a:xfrm>
          <a:prstGeom prst="rect">
            <a:avLst/>
          </a:prstGeom>
        </p:spPr>
        <p:txBody>
          <a:bodyPr/>
          <a:lstStyle/>
          <a:p>
            <a:r>
              <a:rPr lang="en-US" dirty="0"/>
              <a:t>The Value Chain</a:t>
            </a:r>
          </a:p>
        </p:txBody>
      </p:sp>
      <p:sp>
        <p:nvSpPr>
          <p:cNvPr id="4" name="TextBox 3"/>
          <p:cNvSpPr txBox="1"/>
          <p:nvPr/>
        </p:nvSpPr>
        <p:spPr>
          <a:xfrm>
            <a:off x="309282" y="1264024"/>
            <a:ext cx="8834718" cy="1200329"/>
          </a:xfrm>
          <a:prstGeom prst="rect">
            <a:avLst/>
          </a:prstGeom>
          <a:noFill/>
        </p:spPr>
        <p:txBody>
          <a:bodyPr wrap="square" rtlCol="0">
            <a:spAutoFit/>
          </a:bodyPr>
          <a:lstStyle/>
          <a:p>
            <a:r>
              <a:rPr lang="en-US" b="1" dirty="0"/>
              <a:t>Value Chain- </a:t>
            </a:r>
            <a:r>
              <a:rPr lang="en-US" dirty="0"/>
              <a:t>A visual description of the steps required to turn raw materials into finished products and/or services. The value chain also describes key functions of</a:t>
            </a:r>
          </a:p>
          <a:p>
            <a:r>
              <a:rPr lang="en-US" dirty="0"/>
              <a:t>the firm linked to each stage and functions that span the productive activities of the firm.</a:t>
            </a:r>
          </a:p>
        </p:txBody>
      </p:sp>
      <p:pic>
        <p:nvPicPr>
          <p:cNvPr id="1026" name="Picture 2" descr="Illustration of Value Chain."/>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404556" y="2371867"/>
            <a:ext cx="5913111" cy="37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Footer Placeholder 4"/>
          <p:cNvSpPr>
            <a:spLocks noGrp="1"/>
          </p:cNvSpPr>
          <p:nvPr>
            <p:ph type="ftr" sz="quarter" idx="11"/>
          </p:nvPr>
        </p:nvSpPr>
        <p:spPr>
          <a:xfrm>
            <a:off x="3028950" y="6356350"/>
            <a:ext cx="308610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tint val="75000"/>
                  </a:srgbClr>
                </a:solidFill>
                <a:effectLst/>
                <a:uLnTx/>
                <a:uFillTx/>
              </a:rPr>
              <a:t>Copyright ©2018 John Wiley &amp; Sons, Inc. </a:t>
            </a:r>
          </a:p>
        </p:txBody>
      </p:sp>
      <p:sp>
        <p:nvSpPr>
          <p:cNvPr id="3" name="Slide Number Placeholder 2"/>
          <p:cNvSpPr>
            <a:spLocks noGrp="1"/>
          </p:cNvSpPr>
          <p:nvPr>
            <p:ph type="sldNum" sz="quarter" idx="12"/>
          </p:nvPr>
        </p:nvSpPr>
        <p:spPr/>
        <p:txBody>
          <a:bodyPr/>
          <a:lstStyle/>
          <a:p>
            <a:fld id="{67B19427-F580-D146-B60E-4CADEE75497F}" type="slidenum">
              <a:rPr lang="en-US" smtClean="0"/>
              <a:pPr/>
              <a:t>4</a:t>
            </a:fld>
            <a:endParaRPr lang="en-US" dirty="0"/>
          </a:p>
        </p:txBody>
      </p:sp>
    </p:spTree>
    <p:extLst>
      <p:ext uri="{BB962C8B-B14F-4D97-AF65-F5344CB8AC3E}">
        <p14:creationId xmlns:p14="http://schemas.microsoft.com/office/powerpoint/2010/main" val="22420549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63924"/>
            <a:ext cx="8229600" cy="1143000"/>
          </a:xfrm>
          <a:prstGeom prst="rect">
            <a:avLst/>
          </a:prstGeom>
        </p:spPr>
        <p:txBody>
          <a:bodyPr/>
          <a:lstStyle/>
          <a:p>
            <a:r>
              <a:rPr lang="en-US" dirty="0"/>
              <a:t>The Resource-Based View</a:t>
            </a:r>
          </a:p>
        </p:txBody>
      </p:sp>
      <p:sp>
        <p:nvSpPr>
          <p:cNvPr id="4" name="TextBox 3"/>
          <p:cNvSpPr txBox="1"/>
          <p:nvPr/>
        </p:nvSpPr>
        <p:spPr>
          <a:xfrm>
            <a:off x="322729" y="1161548"/>
            <a:ext cx="8686800" cy="2862322"/>
          </a:xfrm>
          <a:prstGeom prst="rect">
            <a:avLst/>
          </a:prstGeom>
          <a:noFill/>
        </p:spPr>
        <p:txBody>
          <a:bodyPr wrap="square" rtlCol="0">
            <a:spAutoFit/>
          </a:bodyPr>
          <a:lstStyle/>
          <a:p>
            <a:r>
              <a:rPr lang="en-US" sz="2000" b="1" dirty="0"/>
              <a:t>Resources- </a:t>
            </a:r>
            <a:r>
              <a:rPr lang="en-US" sz="2000" dirty="0"/>
              <a:t>All assets, capabilities, organizational processes, firm attributes, information, knowledge, and so on, controlled by a firm that enable the firm to conceive of and implement strategies that improve its efficiency and effectiveness.</a:t>
            </a:r>
          </a:p>
          <a:p>
            <a:r>
              <a:rPr lang="en-US" sz="2000" b="1" dirty="0"/>
              <a:t>Assets- </a:t>
            </a:r>
            <a:r>
              <a:rPr lang="en-US" sz="2000" dirty="0"/>
              <a:t>Tangible or intangible resources or factors of production that create economic value for the firm when employed. </a:t>
            </a:r>
          </a:p>
          <a:p>
            <a:endParaRPr lang="en-US" sz="2000" dirty="0"/>
          </a:p>
          <a:p>
            <a:r>
              <a:rPr lang="en-US" sz="2000" dirty="0"/>
              <a:t>Four categories of resources are important contributors to competitive advantage:</a:t>
            </a:r>
          </a:p>
        </p:txBody>
      </p:sp>
      <p:graphicFrame>
        <p:nvGraphicFramePr>
          <p:cNvPr id="5" name="Diagram 4"/>
          <p:cNvGraphicFramePr/>
          <p:nvPr>
            <p:extLst>
              <p:ext uri="{D42A27DB-BD31-4B8C-83A1-F6EECF244321}">
                <p14:modId xmlns:p14="http://schemas.microsoft.com/office/powerpoint/2010/main" val="2059902645"/>
              </p:ext>
            </p:extLst>
          </p:nvPr>
        </p:nvGraphicFramePr>
        <p:xfrm>
          <a:off x="2288240" y="3876981"/>
          <a:ext cx="4408395" cy="22234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oter Placeholder 4"/>
          <p:cNvSpPr>
            <a:spLocks noGrp="1"/>
          </p:cNvSpPr>
          <p:nvPr>
            <p:ph type="ftr" sz="quarter" idx="11"/>
          </p:nvPr>
        </p:nvSpPr>
        <p:spPr>
          <a:xfrm>
            <a:off x="3028950" y="6356350"/>
            <a:ext cx="308610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tint val="75000"/>
                  </a:srgbClr>
                </a:solidFill>
                <a:effectLst/>
                <a:uLnTx/>
                <a:uFillTx/>
              </a:rPr>
              <a:t>Copyright ©2018 John Wiley &amp; Sons, Inc. </a:t>
            </a:r>
          </a:p>
        </p:txBody>
      </p:sp>
      <p:sp>
        <p:nvSpPr>
          <p:cNvPr id="3" name="Slide Number Placeholder 2"/>
          <p:cNvSpPr>
            <a:spLocks noGrp="1"/>
          </p:cNvSpPr>
          <p:nvPr>
            <p:ph type="sldNum" sz="quarter" idx="12"/>
          </p:nvPr>
        </p:nvSpPr>
        <p:spPr/>
        <p:txBody>
          <a:bodyPr/>
          <a:lstStyle/>
          <a:p>
            <a:fld id="{67B19427-F580-D146-B60E-4CADEE75497F}" type="slidenum">
              <a:rPr lang="en-US" smtClean="0"/>
              <a:pPr/>
              <a:t>5</a:t>
            </a:fld>
            <a:endParaRPr lang="en-US" dirty="0"/>
          </a:p>
        </p:txBody>
      </p:sp>
    </p:spTree>
    <p:extLst>
      <p:ext uri="{BB962C8B-B14F-4D97-AF65-F5344CB8AC3E}">
        <p14:creationId xmlns:p14="http://schemas.microsoft.com/office/powerpoint/2010/main" val="2535357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676658"/>
            <a:ext cx="8229600" cy="1143000"/>
          </a:xfrm>
          <a:prstGeom prst="rect">
            <a:avLst/>
          </a:prstGeom>
        </p:spPr>
        <p:txBody>
          <a:bodyPr/>
          <a:lstStyle/>
          <a:p>
            <a:r>
              <a:rPr lang="en-US" dirty="0"/>
              <a:t>The Resource-Based View (continued)</a:t>
            </a:r>
          </a:p>
        </p:txBody>
      </p:sp>
      <p:sp>
        <p:nvSpPr>
          <p:cNvPr id="4" name="TextBox 3"/>
          <p:cNvSpPr txBox="1"/>
          <p:nvPr/>
        </p:nvSpPr>
        <p:spPr>
          <a:xfrm>
            <a:off x="349623" y="2104579"/>
            <a:ext cx="8659905" cy="3139321"/>
          </a:xfrm>
          <a:prstGeom prst="rect">
            <a:avLst/>
          </a:prstGeom>
          <a:noFill/>
        </p:spPr>
        <p:txBody>
          <a:bodyPr wrap="square" rtlCol="0">
            <a:spAutoFit/>
          </a:bodyPr>
          <a:lstStyle/>
          <a:p>
            <a:r>
              <a:rPr lang="en-US" b="1" dirty="0"/>
              <a:t>Capabilities- </a:t>
            </a:r>
            <a:r>
              <a:rPr lang="en-US" dirty="0"/>
              <a:t>The procedures, processes, and routines firms employ in their activities.</a:t>
            </a:r>
          </a:p>
          <a:p>
            <a:endParaRPr lang="en-US" dirty="0"/>
          </a:p>
          <a:p>
            <a:pPr marL="285750" indent="-285750">
              <a:buFont typeface="Arial" panose="020B0604020202020204" pitchFamily="34" charset="0"/>
              <a:buChar char="•"/>
            </a:pPr>
            <a:r>
              <a:rPr lang="en-US" b="1" dirty="0"/>
              <a:t>Operating Capabilities- </a:t>
            </a:r>
            <a:r>
              <a:rPr lang="en-US" dirty="0"/>
              <a:t>Procedures, processes, or routines for delivering value to customers, employees, suppliers, or investors.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b="1" dirty="0"/>
              <a:t>Dynamic Capabilities- </a:t>
            </a:r>
            <a:r>
              <a:rPr lang="en-US" dirty="0"/>
              <a:t>Procedures, processes, and routines that continuously expand existing resources or improve operating capabilities.</a:t>
            </a:r>
          </a:p>
          <a:p>
            <a:endParaRPr lang="en-US" dirty="0"/>
          </a:p>
          <a:p>
            <a:r>
              <a:rPr lang="en-US" b="1" dirty="0"/>
              <a:t>Priorities- </a:t>
            </a:r>
            <a:r>
              <a:rPr lang="en-US" dirty="0"/>
              <a:t>A firm’s values and rankings of what is most important.</a:t>
            </a:r>
          </a:p>
          <a:p>
            <a:endParaRPr lang="en-US" dirty="0"/>
          </a:p>
        </p:txBody>
      </p:sp>
      <p:sp>
        <p:nvSpPr>
          <p:cNvPr id="5" name="Footer Placeholder 4"/>
          <p:cNvSpPr>
            <a:spLocks noGrp="1"/>
          </p:cNvSpPr>
          <p:nvPr>
            <p:ph type="ftr" sz="quarter" idx="11"/>
          </p:nvPr>
        </p:nvSpPr>
        <p:spPr>
          <a:xfrm>
            <a:off x="3028950" y="6356350"/>
            <a:ext cx="308610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tint val="75000"/>
                  </a:srgbClr>
                </a:solidFill>
                <a:effectLst/>
                <a:uLnTx/>
                <a:uFillTx/>
              </a:rPr>
              <a:t>Copyright ©2018 John Wiley &amp; Sons, Inc. </a:t>
            </a:r>
          </a:p>
        </p:txBody>
      </p:sp>
      <p:sp>
        <p:nvSpPr>
          <p:cNvPr id="3" name="Slide Number Placeholder 2"/>
          <p:cNvSpPr>
            <a:spLocks noGrp="1"/>
          </p:cNvSpPr>
          <p:nvPr>
            <p:ph type="sldNum" sz="quarter" idx="12"/>
          </p:nvPr>
        </p:nvSpPr>
        <p:spPr/>
        <p:txBody>
          <a:bodyPr/>
          <a:lstStyle/>
          <a:p>
            <a:fld id="{67B19427-F580-D146-B60E-4CADEE75497F}" type="slidenum">
              <a:rPr lang="en-US" smtClean="0"/>
              <a:pPr/>
              <a:t>6</a:t>
            </a:fld>
            <a:endParaRPr lang="en-US" dirty="0"/>
          </a:p>
        </p:txBody>
      </p:sp>
    </p:spTree>
    <p:extLst>
      <p:ext uri="{BB962C8B-B14F-4D97-AF65-F5344CB8AC3E}">
        <p14:creationId xmlns:p14="http://schemas.microsoft.com/office/powerpoint/2010/main" val="2239528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77162"/>
            <a:ext cx="8229600" cy="1143000"/>
          </a:xfrm>
          <a:prstGeom prst="rect">
            <a:avLst/>
          </a:prstGeom>
        </p:spPr>
        <p:txBody>
          <a:bodyPr>
            <a:noAutofit/>
          </a:bodyPr>
          <a:lstStyle/>
          <a:p>
            <a:r>
              <a:rPr lang="en-US" sz="2800" dirty="0"/>
              <a:t>CREATING A SUSTAINABLE COMPETITIVE ADVANTAGE: VRIO MODEL</a:t>
            </a:r>
          </a:p>
        </p:txBody>
      </p:sp>
      <p:sp>
        <p:nvSpPr>
          <p:cNvPr id="4" name="TextBox 3"/>
          <p:cNvSpPr txBox="1"/>
          <p:nvPr/>
        </p:nvSpPr>
        <p:spPr>
          <a:xfrm>
            <a:off x="268944" y="1143000"/>
            <a:ext cx="8875055" cy="5201424"/>
          </a:xfrm>
          <a:prstGeom prst="rect">
            <a:avLst/>
          </a:prstGeom>
          <a:noFill/>
        </p:spPr>
        <p:txBody>
          <a:bodyPr wrap="square" rtlCol="0">
            <a:spAutoFit/>
          </a:bodyPr>
          <a:lstStyle/>
          <a:p>
            <a:endParaRPr lang="en-US" sz="2000" b="1" dirty="0"/>
          </a:p>
          <a:p>
            <a:r>
              <a:rPr lang="en-US" sz="2000" b="1" dirty="0"/>
              <a:t>Value- </a:t>
            </a:r>
            <a:r>
              <a:rPr lang="en-US" sz="2000" dirty="0"/>
              <a:t>Worth or utility.</a:t>
            </a:r>
          </a:p>
          <a:p>
            <a:endParaRPr lang="en-US" sz="2000" dirty="0"/>
          </a:p>
          <a:p>
            <a:r>
              <a:rPr lang="en-US" sz="2000" b="1" dirty="0"/>
              <a:t>Rarity- </a:t>
            </a:r>
            <a:r>
              <a:rPr lang="en-US" sz="2000" dirty="0"/>
              <a:t>To be uncommon, or not available to other competitors.</a:t>
            </a:r>
          </a:p>
          <a:p>
            <a:endParaRPr lang="en-US" sz="2000" dirty="0"/>
          </a:p>
          <a:p>
            <a:r>
              <a:rPr lang="en-US" sz="2000" b="1" dirty="0"/>
              <a:t>Inimitability- </a:t>
            </a:r>
            <a:r>
              <a:rPr lang="en-US" sz="2000" dirty="0"/>
              <a:t>An attribute of a resource that describes the degree of difficulty a competitor would face in copying, imitating, or mimicking the value of that resource</a:t>
            </a:r>
          </a:p>
          <a:p>
            <a:endParaRPr lang="en-US" sz="2000" dirty="0"/>
          </a:p>
          <a:p>
            <a:pPr marL="285750" indent="-285750">
              <a:buFont typeface="Arial" panose="020B0604020202020204" pitchFamily="34" charset="0"/>
              <a:buChar char="•"/>
            </a:pPr>
            <a:r>
              <a:rPr lang="en-US" b="1" dirty="0"/>
              <a:t>Positive Network Externalities- </a:t>
            </a:r>
            <a:r>
              <a:rPr lang="en-US" dirty="0"/>
              <a:t>When the value of a product increases with the number of users.</a:t>
            </a:r>
          </a:p>
          <a:p>
            <a:pPr marL="285750" indent="-285750">
              <a:buFont typeface="Arial" panose="020B0604020202020204" pitchFamily="34" charset="0"/>
              <a:buChar char="•"/>
            </a:pPr>
            <a:r>
              <a:rPr lang="en-US" b="1" dirty="0"/>
              <a:t>Virtuous Circle- </a:t>
            </a:r>
            <a:r>
              <a:rPr lang="en-US" dirty="0"/>
              <a:t>When more sellers attract more buyers, who, in turn, attract more sellers.</a:t>
            </a:r>
          </a:p>
          <a:p>
            <a:endParaRPr lang="en-US" sz="2000" b="1" dirty="0"/>
          </a:p>
          <a:p>
            <a:r>
              <a:rPr lang="en-US" sz="2000" b="1" dirty="0"/>
              <a:t>Organized to Exploit- </a:t>
            </a:r>
            <a:r>
              <a:rPr lang="en-US" sz="2000" dirty="0"/>
              <a:t>The degree to which the legal, administrative, and operating structure of the firm allows it to capture the rents generated by resources.</a:t>
            </a:r>
          </a:p>
        </p:txBody>
      </p:sp>
      <p:sp>
        <p:nvSpPr>
          <p:cNvPr id="5" name="Footer Placeholder 4"/>
          <p:cNvSpPr>
            <a:spLocks noGrp="1"/>
          </p:cNvSpPr>
          <p:nvPr>
            <p:ph type="ftr" sz="quarter" idx="11"/>
          </p:nvPr>
        </p:nvSpPr>
        <p:spPr>
          <a:xfrm>
            <a:off x="3028950" y="6356350"/>
            <a:ext cx="308610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tint val="75000"/>
                  </a:srgbClr>
                </a:solidFill>
                <a:effectLst/>
                <a:uLnTx/>
                <a:uFillTx/>
              </a:rPr>
              <a:t>Copyright ©2018 John Wiley &amp; Sons, Inc. </a:t>
            </a:r>
          </a:p>
        </p:txBody>
      </p:sp>
      <p:sp>
        <p:nvSpPr>
          <p:cNvPr id="3" name="Slide Number Placeholder 2"/>
          <p:cNvSpPr>
            <a:spLocks noGrp="1"/>
          </p:cNvSpPr>
          <p:nvPr>
            <p:ph type="sldNum" sz="quarter" idx="12"/>
          </p:nvPr>
        </p:nvSpPr>
        <p:spPr/>
        <p:txBody>
          <a:bodyPr/>
          <a:lstStyle/>
          <a:p>
            <a:fld id="{67B19427-F580-D146-B60E-4CADEE75497F}" type="slidenum">
              <a:rPr lang="en-US" smtClean="0"/>
              <a:pPr/>
              <a:t>7</a:t>
            </a:fld>
            <a:endParaRPr lang="en-US" dirty="0"/>
          </a:p>
        </p:txBody>
      </p:sp>
    </p:spTree>
    <p:extLst>
      <p:ext uri="{BB962C8B-B14F-4D97-AF65-F5344CB8AC3E}">
        <p14:creationId xmlns:p14="http://schemas.microsoft.com/office/powerpoint/2010/main" val="21221952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34769"/>
            <a:ext cx="8229600" cy="1143000"/>
          </a:xfrm>
          <a:prstGeom prst="rect">
            <a:avLst/>
          </a:prstGeom>
        </p:spPr>
        <p:txBody>
          <a:bodyPr>
            <a:normAutofit/>
          </a:bodyPr>
          <a:lstStyle/>
          <a:p>
            <a:r>
              <a:rPr lang="en-US" dirty="0"/>
              <a:t>Example: Inimitable Resources</a:t>
            </a:r>
          </a:p>
        </p:txBody>
      </p:sp>
      <p:sp>
        <p:nvSpPr>
          <p:cNvPr id="9" name="Content Placeholder 8"/>
          <p:cNvSpPr>
            <a:spLocks noGrp="1"/>
          </p:cNvSpPr>
          <p:nvPr>
            <p:ph idx="4294967295"/>
          </p:nvPr>
        </p:nvSpPr>
        <p:spPr>
          <a:xfrm>
            <a:off x="0" y="1601788"/>
            <a:ext cx="8229600" cy="4525962"/>
          </a:xfrm>
          <a:prstGeom prst="rect">
            <a:avLst/>
          </a:prstGeom>
        </p:spPr>
        <p:txBody>
          <a:bodyPr>
            <a:normAutofit/>
          </a:bodyPr>
          <a:lstStyle/>
          <a:p>
            <a:r>
              <a:rPr lang="en-US" sz="2800" dirty="0"/>
              <a:t>Unique History—Coke</a:t>
            </a:r>
          </a:p>
          <a:p>
            <a:r>
              <a:rPr lang="en-US" sz="2800" dirty="0"/>
              <a:t>Path Dependence—Boeing</a:t>
            </a:r>
          </a:p>
          <a:p>
            <a:r>
              <a:rPr lang="en-US" sz="2800" dirty="0"/>
              <a:t>Complex Systems—Merck</a:t>
            </a:r>
          </a:p>
          <a:p>
            <a:r>
              <a:rPr lang="en-US" sz="2800" dirty="0"/>
              <a:t>Tacit Knowledge—Apple</a:t>
            </a:r>
          </a:p>
          <a:p>
            <a:r>
              <a:rPr lang="en-US" sz="2800" dirty="0"/>
              <a:t>Property Rights—Chevron </a:t>
            </a:r>
          </a:p>
        </p:txBody>
      </p:sp>
      <p:sp>
        <p:nvSpPr>
          <p:cNvPr id="4" name="Footer Placeholder 4"/>
          <p:cNvSpPr>
            <a:spLocks noGrp="1"/>
          </p:cNvSpPr>
          <p:nvPr>
            <p:ph type="ftr" sz="quarter" idx="11"/>
          </p:nvPr>
        </p:nvSpPr>
        <p:spPr>
          <a:xfrm>
            <a:off x="3028950" y="6356350"/>
            <a:ext cx="308610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tint val="75000"/>
                  </a:srgbClr>
                </a:solidFill>
                <a:effectLst/>
                <a:uLnTx/>
                <a:uFillTx/>
              </a:rPr>
              <a:t>Copyright ©2018 John Wiley &amp; Sons, Inc. </a:t>
            </a:r>
          </a:p>
        </p:txBody>
      </p:sp>
      <p:sp>
        <p:nvSpPr>
          <p:cNvPr id="3" name="Slide Number Placeholder 2"/>
          <p:cNvSpPr>
            <a:spLocks noGrp="1"/>
          </p:cNvSpPr>
          <p:nvPr>
            <p:ph type="sldNum" sz="quarter" idx="12"/>
          </p:nvPr>
        </p:nvSpPr>
        <p:spPr/>
        <p:txBody>
          <a:bodyPr/>
          <a:lstStyle/>
          <a:p>
            <a:fld id="{67B19427-F580-D146-B60E-4CADEE75497F}" type="slidenum">
              <a:rPr lang="en-US" smtClean="0"/>
              <a:pPr/>
              <a:t>8</a:t>
            </a:fld>
            <a:endParaRPr lang="en-US" dirty="0"/>
          </a:p>
        </p:txBody>
      </p:sp>
    </p:spTree>
    <p:extLst>
      <p:ext uri="{BB962C8B-B14F-4D97-AF65-F5344CB8AC3E}">
        <p14:creationId xmlns:p14="http://schemas.microsoft.com/office/powerpoint/2010/main" val="1270655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74183"/>
            <a:ext cx="8229600" cy="1143000"/>
          </a:xfrm>
          <a:prstGeom prst="rect">
            <a:avLst/>
          </a:prstGeom>
        </p:spPr>
        <p:txBody>
          <a:bodyPr>
            <a:normAutofit/>
          </a:bodyPr>
          <a:lstStyle/>
          <a:p>
            <a:r>
              <a:rPr lang="en-US" sz="3400" dirty="0"/>
              <a:t>Assessing Competitive Advantage with VRIO</a:t>
            </a:r>
          </a:p>
        </p:txBody>
      </p:sp>
      <p:sp>
        <p:nvSpPr>
          <p:cNvPr id="4" name="TextBox 3"/>
          <p:cNvSpPr txBox="1"/>
          <p:nvPr/>
        </p:nvSpPr>
        <p:spPr>
          <a:xfrm>
            <a:off x="322729" y="1632791"/>
            <a:ext cx="8713695" cy="3477875"/>
          </a:xfrm>
          <a:prstGeom prst="rect">
            <a:avLst/>
          </a:prstGeom>
          <a:noFill/>
        </p:spPr>
        <p:txBody>
          <a:bodyPr wrap="square" rtlCol="0">
            <a:spAutoFit/>
          </a:bodyPr>
          <a:lstStyle/>
          <a:p>
            <a:r>
              <a:rPr lang="en-US" sz="2000" b="1" dirty="0"/>
              <a:t>Competitive Failure- </a:t>
            </a:r>
            <a:r>
              <a:rPr lang="en-US" sz="2000" dirty="0"/>
              <a:t>When firms that can’t create value for their stakeholders don’t survive.</a:t>
            </a:r>
          </a:p>
          <a:p>
            <a:endParaRPr lang="en-US" sz="2000" dirty="0"/>
          </a:p>
          <a:p>
            <a:r>
              <a:rPr lang="en-US" sz="2000" b="1" dirty="0"/>
              <a:t>Competitive Parity- </a:t>
            </a:r>
            <a:r>
              <a:rPr lang="en-US" sz="2000" dirty="0"/>
              <a:t>When a company survives but has no real competitive advantage over rivals.</a:t>
            </a:r>
          </a:p>
          <a:p>
            <a:endParaRPr lang="en-US" sz="2000" dirty="0"/>
          </a:p>
          <a:p>
            <a:r>
              <a:rPr lang="en-US" sz="2000" b="1" dirty="0"/>
              <a:t>Sustained Competitive Advantage-  </a:t>
            </a:r>
            <a:r>
              <a:rPr lang="en-US" sz="2000" dirty="0"/>
              <a:t>When firms combine the legal elements, intellectual property rights, administrative elements, and cultural elements,</a:t>
            </a:r>
          </a:p>
          <a:p>
            <a:r>
              <a:rPr lang="en-US" sz="2000" dirty="0"/>
              <a:t>allowing them to capture high profits that come from their valuable, rare, and inimitable resources, capabilities, or priorities.</a:t>
            </a:r>
          </a:p>
        </p:txBody>
      </p:sp>
      <p:sp>
        <p:nvSpPr>
          <p:cNvPr id="5" name="Footer Placeholder 4"/>
          <p:cNvSpPr>
            <a:spLocks noGrp="1"/>
          </p:cNvSpPr>
          <p:nvPr>
            <p:ph type="ftr" sz="quarter" idx="11"/>
          </p:nvPr>
        </p:nvSpPr>
        <p:spPr>
          <a:xfrm>
            <a:off x="3028950" y="6356350"/>
            <a:ext cx="308610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tint val="75000"/>
                  </a:srgbClr>
                </a:solidFill>
                <a:effectLst/>
                <a:uLnTx/>
                <a:uFillTx/>
              </a:rPr>
              <a:t>Copyright ©2018 John Wiley &amp; Sons, Inc. </a:t>
            </a:r>
          </a:p>
        </p:txBody>
      </p:sp>
      <p:sp>
        <p:nvSpPr>
          <p:cNvPr id="3" name="Slide Number Placeholder 2"/>
          <p:cNvSpPr>
            <a:spLocks noGrp="1"/>
          </p:cNvSpPr>
          <p:nvPr>
            <p:ph type="sldNum" sz="quarter" idx="12"/>
          </p:nvPr>
        </p:nvSpPr>
        <p:spPr/>
        <p:txBody>
          <a:bodyPr/>
          <a:lstStyle/>
          <a:p>
            <a:fld id="{67B19427-F580-D146-B60E-4CADEE75497F}" type="slidenum">
              <a:rPr lang="en-US" smtClean="0"/>
              <a:pPr/>
              <a:t>9</a:t>
            </a:fld>
            <a:endParaRPr lang="en-US" dirty="0"/>
          </a:p>
        </p:txBody>
      </p:sp>
    </p:spTree>
    <p:extLst>
      <p:ext uri="{BB962C8B-B14F-4D97-AF65-F5344CB8AC3E}">
        <p14:creationId xmlns:p14="http://schemas.microsoft.com/office/powerpoint/2010/main" val="2651650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06632"/>
            <a:ext cx="8229600" cy="1143000"/>
          </a:xfrm>
          <a:prstGeom prst="rect">
            <a:avLst/>
          </a:prstGeom>
        </p:spPr>
        <p:txBody>
          <a:bodyPr/>
          <a:lstStyle/>
          <a:p>
            <a:r>
              <a:rPr lang="en-US" dirty="0"/>
              <a:t>VRIO</a:t>
            </a:r>
          </a:p>
        </p:txBody>
      </p:sp>
      <p:pic>
        <p:nvPicPr>
          <p:cNvPr id="2050" name="Picture 2"/>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tretch>
            <a:fillRect/>
          </a:stretch>
        </p:blipFill>
        <p:spPr bwMode="auto">
          <a:xfrm>
            <a:off x="723120" y="1223962"/>
            <a:ext cx="7814316" cy="486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Footer Placeholder 4"/>
          <p:cNvSpPr>
            <a:spLocks noGrp="1"/>
          </p:cNvSpPr>
          <p:nvPr>
            <p:ph type="ftr" sz="quarter" idx="11"/>
          </p:nvPr>
        </p:nvSpPr>
        <p:spPr>
          <a:xfrm>
            <a:off x="3028950" y="6356350"/>
            <a:ext cx="308610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tint val="75000"/>
                  </a:srgbClr>
                </a:solidFill>
                <a:effectLst/>
                <a:uLnTx/>
                <a:uFillTx/>
              </a:rPr>
              <a:t>Copyright ©2018 John Wiley &amp; Sons, Inc. </a:t>
            </a:r>
          </a:p>
        </p:txBody>
      </p:sp>
      <p:sp>
        <p:nvSpPr>
          <p:cNvPr id="3" name="Slide Number Placeholder 2"/>
          <p:cNvSpPr>
            <a:spLocks noGrp="1"/>
          </p:cNvSpPr>
          <p:nvPr>
            <p:ph type="sldNum" sz="quarter" idx="12"/>
          </p:nvPr>
        </p:nvSpPr>
        <p:spPr/>
        <p:txBody>
          <a:bodyPr/>
          <a:lstStyle/>
          <a:p>
            <a:fld id="{67B19427-F580-D146-B60E-4CADEE75497F}" type="slidenum">
              <a:rPr lang="en-US" smtClean="0"/>
              <a:pPr/>
              <a:t>10</a:t>
            </a:fld>
            <a:endParaRPr lang="en-US" dirty="0"/>
          </a:p>
        </p:txBody>
      </p:sp>
    </p:spTree>
    <p:extLst>
      <p:ext uri="{BB962C8B-B14F-4D97-AF65-F5344CB8AC3E}">
        <p14:creationId xmlns:p14="http://schemas.microsoft.com/office/powerpoint/2010/main" val="2046682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542652"/>
            <a:ext cx="8229600" cy="1143000"/>
          </a:xfrm>
          <a:prstGeom prst="rect">
            <a:avLst/>
          </a:prstGeom>
        </p:spPr>
        <p:txBody>
          <a:bodyPr>
            <a:normAutofit/>
          </a:bodyPr>
          <a:lstStyle/>
          <a:p>
            <a:r>
              <a:rPr lang="en-US" dirty="0"/>
              <a:t>Disney’s competitive advantage</a:t>
            </a:r>
          </a:p>
        </p:txBody>
      </p:sp>
      <p:sp>
        <p:nvSpPr>
          <p:cNvPr id="3" name="Content Placeholder 2"/>
          <p:cNvSpPr>
            <a:spLocks noGrp="1"/>
          </p:cNvSpPr>
          <p:nvPr>
            <p:ph idx="4294967295"/>
          </p:nvPr>
        </p:nvSpPr>
        <p:spPr>
          <a:xfrm>
            <a:off x="0" y="1600200"/>
            <a:ext cx="8229600" cy="4525963"/>
          </a:xfrm>
          <a:prstGeom prst="rect">
            <a:avLst/>
          </a:prstGeom>
        </p:spPr>
        <p:txBody>
          <a:bodyPr/>
          <a:lstStyle/>
          <a:p>
            <a:r>
              <a:rPr lang="en-US" dirty="0"/>
              <a:t>Create content that drives repeat business</a:t>
            </a:r>
          </a:p>
          <a:p>
            <a:endParaRPr lang="en-US" dirty="0"/>
          </a:p>
          <a:p>
            <a:r>
              <a:rPr lang="en-US" dirty="0"/>
              <a:t>Managers can easily forget resources</a:t>
            </a:r>
          </a:p>
          <a:p>
            <a:endParaRPr lang="en-US" dirty="0"/>
          </a:p>
          <a:p>
            <a:r>
              <a:rPr lang="en-US" dirty="0"/>
              <a:t>Growth and expansion will always threaten the core</a:t>
            </a:r>
          </a:p>
        </p:txBody>
      </p:sp>
      <p:sp>
        <p:nvSpPr>
          <p:cNvPr id="4" name="Footer Placeholder 4"/>
          <p:cNvSpPr>
            <a:spLocks noGrp="1"/>
          </p:cNvSpPr>
          <p:nvPr>
            <p:ph type="ftr" sz="quarter" idx="11"/>
          </p:nvPr>
        </p:nvSpPr>
        <p:spPr>
          <a:xfrm>
            <a:off x="3028950" y="6356350"/>
            <a:ext cx="308610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tint val="75000"/>
                  </a:srgbClr>
                </a:solidFill>
                <a:effectLst/>
                <a:uLnTx/>
                <a:uFillTx/>
              </a:rPr>
              <a:t>Copyright ©2018 John Wiley &amp; Sons, Inc. </a:t>
            </a:r>
          </a:p>
        </p:txBody>
      </p:sp>
      <p:sp>
        <p:nvSpPr>
          <p:cNvPr id="5" name="Slide Number Placeholder 4"/>
          <p:cNvSpPr>
            <a:spLocks noGrp="1"/>
          </p:cNvSpPr>
          <p:nvPr>
            <p:ph type="sldNum" sz="quarter" idx="12"/>
          </p:nvPr>
        </p:nvSpPr>
        <p:spPr/>
        <p:txBody>
          <a:bodyPr/>
          <a:lstStyle/>
          <a:p>
            <a:fld id="{67B19427-F580-D146-B60E-4CADEE75497F}" type="slidenum">
              <a:rPr lang="en-US" smtClean="0"/>
              <a:pPr/>
              <a:t>11</a:t>
            </a:fld>
            <a:endParaRPr lang="en-US" dirty="0"/>
          </a:p>
        </p:txBody>
      </p:sp>
    </p:spTree>
    <p:extLst>
      <p:ext uri="{BB962C8B-B14F-4D97-AF65-F5344CB8AC3E}">
        <p14:creationId xmlns:p14="http://schemas.microsoft.com/office/powerpoint/2010/main" val="158306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 descr="data:image/jpeg;base64,/9j/4AAQSkZJRgABAQAAAQABAAD/2wCEAAkGBw8QEhAQEA8PDw8PDQ8NDw8NEA8NDQ8NFBEWFhQRFBQYHCggGBolHBQUITEhJSkrLi8uFyAzODMsQygtLi4BCgoKDg0OGxAQGywkHyYsLCwsLCwsLCwsLCwsLCwsLCwsLCwsLCwsLCwsLCwsLCwsLCwsLCwsLCwsLCwsLCwsLP/AABEIAKgBKwMBEQACEQEDEQH/xAAbAAEBAAMBAQEAAAAAAAAAAAAAAQMEBQIGB//EAD0QAAICAQIDBAUJCAEFAAAAAAABAgMRBBIFITETIkFRYXGRodEGFCMyNGJzgbEzQlKys8Hh8JJUY3J0g//EABgBAQEBAQEAAAAAAAAAAAAAAAABAwIE/8QAKREBAAICAQIGAwADAQEAAAAAAAECAxEhEjETIjJBUWEzQ3EEI1KBQv/aAAwDAQACEQMRAD8A/JAAAAAAAAAAAAAAAAAAAAAAAAAAAAAAAAAAAAAAAAAAAAAAAAAAAAAAAAAAAAAAAAAAAAAAAAAAAAAAAAAAAAAAAAAAAUCAAAAAAAAAAAAAAAUCAAAACgAGAAEAAAAAAAAAAAAABcAAAEAoACAAAFAIBgAwIAAAXABAQCgGBALkAAAAUCAQC4AgFQAAAAAQD0BAABAAAAABUBGAAAVgRgAAAAwDAAMAAAEAAAKAYAAAYEAoAAAAAAAEAoAAwABAGAAAAAAAAAAAABgAABsAAQABgABALkAAYDAFAgAAAAAMAQCgADAAQCsCAUAAYFQEAAEgAACgeQLgC4AiAMAAAMAwAABgBkAAAJAXAEAMAAAAAAAABAKBAKBu8O0XbOXe2qKy8Lc36l4md7zWNw4vfpbFHD6bMqu6UpKLljs5JJJeLOZyXjUzDOcl45l5XDa4xU7LXFNtJqDmvaieLa1tQviWmdQyLg8XscLG4zbScouGcLwz16E8a0cSni2jui4TGW6Nc5SnDk065RWfLL8R4sxzMcHjWjmez1DhVSl2crZStxmUKYSs2etpCctu8Qk5b94S7hEO9su3SgoynFxcXFN4556P0Cua3vBGa0dzUcNprajZfKMmk8KptNeh55ljLe3phYyXns82cKi4KdVjmnJRW6Dhueccs9SRmtE+ZfFmJ5e6+G0KXZzuk7P3lVXKxR9eBOS+tx2TxL9/Zv6r5N075xo1KujXFOUox8/BLPXn06mc/wCRasRuHNs8w5kNDp3lK6xtdVGiba9aNJvkj2d9d2fTcFrtU5Quco1rM/o2pL0JZyzm2e9JiJ93F81q92KjhVVmeyuctuN26twS/NnU5rV9ULbJandjloaVLs3bPfnbjsn19pfEvMbiHUXtMbI8LWbN03trxlxjuePPCHjT7Hizrhjt0UHCU67HNV7dycdrSbwjqt53qy9c9pKdHDZGyyzZGTajiO5vAted6qs3neoerdDDZKyFjkotJ7oOCz5J55kjJbepSMlonUufg2agAAwLkCAAADAFAgAAAAMCAVAEAYHS+T+VdHGV3Z5x5bWY5uzPLHDJwuWPnWOX0T6etkydqucnph4rk3pZpvK7ZNeh4XMa1k4IjWSGXWWPGl5tYrhjHny5k1ubOdbmXV00vpbPTqYZ9P0a+CMckcQyydoc/Q3SgtdKLcZKUe8niSzZLOH4dTTJWLRWGmSN1iGzqL4uNlu6ObdPXB4fedqzltez2HMRMar8S51MeV7v0naxsUkpPT6GDW7m9zaWI+n6v5ZJW3REfcpForr7lrcOs3Vabnyr1O3Hh3nlfojvNHnmXWaNXeuG2uF2rgpqu2b+icuXNTbwn4ZTQyR1Y4Mu7UiG69Qo2rrG22ypyjt2424WU/H8jCea/wAZTzVq8HVjnrVU8Tc1h8lj6R+foz7zXL6Id5fRDowtUbE4vMrt29xxt3Qhhrl6jCZmY18SyncxES+f4bJrTXYeO/X0PXmjdoh6Msb1DZlJvW1vx5c//myR6HUa8NrcIsl2lry+dc883z5rqW0eWqWjywnBIPNlUk121D2pprLXOLXvLl4iJj2XN6dx7HGINRqgk8V1RlJpPEZTfj5cxi583yYZ35nm+b+a0rLw7LMrw6v4l1/sdfscxGzVWBAAACAUCAUCgeQLgAAAoEAAAAH2PyD0uknObvsdco1TdSSzvs2vuvyPJ/k70zy+lytBT9q2rK7KX6sXtHTXbi8+WGtX9ms/GX9jX9kfxd/7Ietd00v4UP7EjvZP+nW0v7a3/wBmH9Mxy9q/xlk7Q5un+prvXH+ozS3/AMtbdqpRwfOzv5m1Cbht/ck8J5/Ji2bvqEtl7y7mksmnc41RnGy1wTlbseIxUcJY88vx+OF61npmf6xvWs6mZcXhFDlC6l8pRsg/VLdtf6M2zWiJraGueY1WzpX6aq7ZCabb7WELlhWKVfXdyxJZRlF5paZ3/wCM4vNJ7tXhFkpxSm9zp1FajJ85YbSxnyO82o1PyufURuPd44aqlPWTtjJxhP8AclKD5zkn06nWSZ6a6d5LT010y6DU1uyiuvLjWrmnLr3ovkcXrOtz8uL1t3loaD7Nd+JWbZPXVrk9VWzL7bX+X9Nkj8cpH4mrwhfSWf8AhP8AVFv6arf0w6F22qHD78clHbZ6Xukv5UvaZ081r0n4cVnqten0y8RlCzT6m9L9pqIqv7ta6pZ8MpHOPjJFHGPcXijkaiL+a0PHLtLVnwznob/sl6Nf7XMNmqgADAAALgCAAIBUAYAAAAAEAwBAOn8n5tXRXon/ACsyzelnl9Le4FrpVx1aWO9TJPKT5ZMctImKuLxxDRg86ax/96P9jX9kLH5Ie9b00v4cSRPNk/6dah4tsb/6uHvhH4mOTtX+Mr+mGjoow3aymc41ynLuuzux5Tb5v1Ne00vvprNedNMm+msxy63DoRdk5qSlXVRVVvXSyyDeVDz6o8+SZikRPvLzZJmKRH2xQqf0DlGcJRvnZKMsPOZbk+XhnkLzG3V9b4OHaSVV8rZSrVdk25QUsy2uWc+sZM0Wp0x3XJkiaahlVcoqUa9RGLlZbPvxjNR3yb7j8OT59en5E8WJ1uHPXE63DFoNPCnuR7/Nzdk3FJ2L6vLOcIZMk35lb5Jv3YtNw+Ue33yrsjesy2ZUlLLawvHmzuc9Z1EOrZYnWmnwLSuE5zlGbcIy2wSxKWU14muXJFqxG2mTJ1REbXheim6rqXFxsc4OKktu5J88PoMt67iY9jLau4mPZ6thjXRjlScXt7r3LPZvoy1/FuVj8XLNpNNKvEduJThOyeeTUM9PZz/M4i26xLittxEseo72lUPGFFdq9W57n7kInWbaV4y7etYtuldf8NdUmvvNvP6IV/Nta85NudqLH81ojl7e1tljPd3dM48zb9rb9rmM2amAAAAAAqAgEA9ARAMAAAACgRAUCAdDgX7aHqn/ACsyzelnl9LLw3pqvw3+rOb9quMnphv8HgtlNcoRmrpTk4zWfqp4x6cqJle3mmY9nF++4ldLp5OuvttNdKVXdTgsRl5KWf7EvaOrcW40tqzPmieHrV6K6UXFpRsst7WfPlDliMc+PJL/AFk8Srjrr2e53VxS7d02zSwnOtSkcTFpndeHM9Xeq63Xyi1tqk8Lu7Uoxin4LGSUxRPqlIpE95az1V8llquvPTtMtv2mnh0j7dRSsPENVfCN7k4764RnFuEHFx3qL5Y+97i+HSbRGu7qaVmYiPdsa2Tg3JztlHtK6UoZjzlF5k9qwny5RXXw6ClYtw5pETwyUUWQsnGd03im26C7OyyahHOJyg4vCysc/d1OZmLV7OZtE120rdTfLsXBxzZTvn3YbU98o56cuiO/DpE6lrGOu5hl+d3xWcV2Y67Mpr2EnHSeHE0rLa0vEJz+tCyG1Zy+8uXj4GVsUR2lxNIj3Y+z09rzHEbE21KqThZu8Xj2jd6/xYm9Y+mSnSzr7acZu+ycNke1eGo5/wB5fE6jLE6ieF64nUTDXi1WqnZlQ7D5vbFrEk+uP8nU+aZ6flZjc+VrajUdpXqpJ5WakvUng0rWYtXbutZraNtS/wCzU/iW/wAxr+yf5trH5XOyatQAkAC6EEQCgAADIAAAyAyAyAYAAAA6nyfilNz+s4Re2Cai5NprqzHNPGmOaeNNrhumtq7TdSpqyKi1vSx/uTO9q2iOXOS1bREbbFc5xnvnCNNdVM41qMtzU+WHnz5HGo6ZiHE6mNQ+q0fyzXzZaSLUnjc5vlLPr/31nlt/j2mfo6ba17PlZcQg3Lfamm/qqOF/k3rh1HEOfD12hjd+l+5/xj8DrpyQdN2ZcRo/jXsXwOfDsnh2Y9VNTWYQjYny3ZhlejpyOq16Z5dVrNe7FKtuqypd+zsYw2wTlLLsjL2JRfuOqzq8Wn2dV4vFvh0eJJSjLZCe5ajR2qMoOFs1GFvauMXzaTlWvaZ04tz9sscatqftk3qN85pWWRnorKk6481Z2kpKM1Jrbyx180SsTNen7c9Pl6fty1F9nXW+5Y6HDE04NSVknjn4NSXP0vyNp3N5ltueqZZNLNQWZwjWly3Zg2/RyRxau54czXcsj4lR/Gvd8DmMdonek8OzD840v3P+MfgdTW8+y9N3t8RhlbbY7V+7KOfesYJ4Uz3g8Ofh617pt7k57Z4TTynH0c+gx1tSeCkWpO4adOmxTZCv6SVkkm00koxbNuvdomWnXu0TLzdp2tPssW2VcnKLympZbyixaJvuPjS9UTk3DjI9D0AFAgXYEAABgQC49ADAFyBAIBWAAAAGACYF3PzJ0wmo+Btjpg1CZKoBWgu0Ls29Rm10bXqbRJ5SdT3RSZNRPdNQb35sRWDpr8Ck/Njpg6a/A36RqDphZTb6tv1vIisQah5OtuthDZkqBOE0JieSY2PmSI0scCZQyAQAAAAAALkCZAJgQCgAIBQCAoEYAABQIAQFAgABkABAKgADAEAoAAAQAAAyBAAFAAAADIEAoFbAgAAAAgFAgFAYAgFQDIAAAAoEAAAGQCAIAAYAAAAAAAEAoAAwHIABAKwIBQDAZAIBkAgADADAEAoAABAKAAAMgAABAAGQKmBEAAMABQIAAAAAAAAYBAAAAAAAoEAAUCAAAABgAgDAICAUBgBgC4AgACAAKAAAMgAABAXAEAgAAAAoAABAAFyAAgFAAQCgQAAAAUAAyAyBAKAAgAABQIBQAACAAAAAAAAAAAAAAAAAAAAAAAAAAAAAAAAAAAAAAAAAAAAAAAAAAAAAAAAAAAAAAAAAAAAAAAAAAAAAAAAAAAAAAAAAAA//2Q=="/>
          <p:cNvSpPr>
            <a:spLocks noChangeAspect="1" noChangeArrowheads="1"/>
          </p:cNvSpPr>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endParaRPr lang="en-US" altLang="en-US" sz="1800" dirty="0">
              <a:latin typeface="Calibri" panose="020F0502020204030204" pitchFamily="34" charset="0"/>
            </a:endParaRPr>
          </a:p>
        </p:txBody>
      </p:sp>
      <p:sp>
        <p:nvSpPr>
          <p:cNvPr id="6" name="AutoShape 6" descr="data:image/jpeg;base64,/9j/4AAQSkZJRgABAQAAAQABAAD/2wCEAAkGBw8QEhAQEA8PDw8PDQ8NDw8NEA8NDQ8NFBEWFhQRFBQYHCggGBolHBQUITEhJSkrLi8uFyAzODMsQygtLi4BCgoKDg0OGxAQGywkHyYsLCwsLCwsLCwsLCwsLCwsLCwsLCwsLCwsLCwsLCwsLCwsLCwsLCwsLCwsLCwsLCwsLP/AABEIAKgBKwMBEQACEQEDEQH/xAAbAAEBAAMBAQEAAAAAAAAAAAAAAQMEBQIGB//EAD0QAAICAQIDBAUJCAEFAAAAAAABAgMRBBIFITETIkFRYXGRodEGFCMyNGJzgbEzQlKys8Hh8JJUY3J0g//EABgBAQEBAQEAAAAAAAAAAAAAAAABAwIE/8QAKREBAAICAQIGAwADAQEAAAAAAAECAxEhEjETIjJBUWEzQ3EEI1KBQv/aAAwDAQACEQMRAD8A/JAAAAAAAAAAAAAAAAAAAAAAAAAAAAAAAAAAAAAAAAAAAAAAAAAAAAAAAAAAAAAAAAAAAAAAAAAAAAAAAAAAAAAAAAAAAUCAAAAAAAAAAAAAAAUCAAAACgAGAAEAAAAAAAAAAAAABcAAAEAoACAAAFAIBgAwIAAAXABAQCgGBALkAAAAUCAQC4AgFQAAAAAQD0BAABAAAAABUBGAAAVgRgAAAAwDAAMAAAEAAAKAYAAAYEAoAAAAAAAEAoAAwABAGAAAAAAAAAAAABgAABsAAQABgABALkAAYDAFAgAAAAAMAQCgADAAQCsCAUAAYFQEAAEgAACgeQLgC4AiAMAAAMAwAABgBkAAAJAXAEAMAAAAAAAABAKBAKBu8O0XbOXe2qKy8Lc36l4md7zWNw4vfpbFHD6bMqu6UpKLljs5JJJeLOZyXjUzDOcl45l5XDa4xU7LXFNtJqDmvaieLa1tQviWmdQyLg8XscLG4zbScouGcLwz16E8a0cSni2jui4TGW6Nc5SnDk065RWfLL8R4sxzMcHjWjmez1DhVSl2crZStxmUKYSs2etpCctu8Qk5b94S7hEO9su3SgoynFxcXFN4556P0Cua3vBGa0dzUcNprajZfKMmk8KptNeh55ljLe3phYyXns82cKi4KdVjmnJRW6Dhueccs9SRmtE+ZfFmJ5e6+G0KXZzuk7P3lVXKxR9eBOS+tx2TxL9/Zv6r5N075xo1KujXFOUox8/BLPXn06mc/wCRasRuHNs8w5kNDp3lK6xtdVGiba9aNJvkj2d9d2fTcFrtU5Quco1rM/o2pL0JZyzm2e9JiJ93F81q92KjhVVmeyuctuN26twS/NnU5rV9ULbJandjloaVLs3bPfnbjsn19pfEvMbiHUXtMbI8LWbN03trxlxjuePPCHjT7Hizrhjt0UHCU67HNV7dycdrSbwjqt53qy9c9pKdHDZGyyzZGTajiO5vAted6qs3neoerdDDZKyFjkotJ7oOCz5J55kjJbepSMlonUufg2agAAwLkCAAADAFAgAAAAMCAVAEAYHS+T+VdHGV3Z5x5bWY5uzPLHDJwuWPnWOX0T6etkydqucnph4rk3pZpvK7ZNeh4XMa1k4IjWSGXWWPGl5tYrhjHny5k1ubOdbmXV00vpbPTqYZ9P0a+CMckcQyydoc/Q3SgtdKLcZKUe8niSzZLOH4dTTJWLRWGmSN1iGzqL4uNlu6ObdPXB4fedqzltez2HMRMar8S51MeV7v0naxsUkpPT6GDW7m9zaWI+n6v5ZJW3REfcpForr7lrcOs3Vabnyr1O3Hh3nlfojvNHnmXWaNXeuG2uF2rgpqu2b+icuXNTbwn4ZTQyR1Y4Mu7UiG69Qo2rrG22ypyjt2424WU/H8jCea/wAZTzVq8HVjnrVU8Tc1h8lj6R+foz7zXL6Id5fRDowtUbE4vMrt29xxt3Qhhrl6jCZmY18SyncxES+f4bJrTXYeO/X0PXmjdoh6Msb1DZlJvW1vx5c//myR6HUa8NrcIsl2lry+dc883z5rqW0eWqWjywnBIPNlUk121D2pprLXOLXvLl4iJj2XN6dx7HGINRqgk8V1RlJpPEZTfj5cxi583yYZ35nm+b+a0rLw7LMrw6v4l1/sdfscxGzVWBAAACAUCAUCgeQLgAAAoEAAAAH2PyD0uknObvsdco1TdSSzvs2vuvyPJ/k70zy+lytBT9q2rK7KX6sXtHTXbi8+WGtX9ms/GX9jX9kfxd/7Ietd00v4UP7EjvZP+nW0v7a3/wBmH9Mxy9q/xlk7Q5un+prvXH+ozS3/AMtbdqpRwfOzv5m1Cbht/ck8J5/Ji2bvqEtl7y7mksmnc41RnGy1wTlbseIxUcJY88vx+OF61npmf6xvWs6mZcXhFDlC6l8pRsg/VLdtf6M2zWiJraGueY1WzpX6aq7ZCabb7WELlhWKVfXdyxJZRlF5paZ3/wCM4vNJ7tXhFkpxSm9zp1FajJ85YbSxnyO82o1PyufURuPd44aqlPWTtjJxhP8AclKD5zkn06nWSZ6a6d5LT010y6DU1uyiuvLjWrmnLr3ovkcXrOtz8uL1t3loaD7Nd+JWbZPXVrk9VWzL7bX+X9Nkj8cpH4mrwhfSWf8AhP8AVFv6arf0w6F22qHD78clHbZ6Xukv5UvaZ081r0n4cVnqten0y8RlCzT6m9L9pqIqv7ta6pZ8MpHOPjJFHGPcXijkaiL+a0PHLtLVnwznob/sl6Nf7XMNmqgADAAALgCAAIBUAYAAAAAEAwBAOn8n5tXRXon/ACsyzelnl9Le4FrpVx1aWO9TJPKT5ZMctImKuLxxDRg86ax/96P9jX9kLH5Ie9b00v4cSRPNk/6dah4tsb/6uHvhH4mOTtX+Mr+mGjoow3aymc41ynLuuzux5Tb5v1Ne00vvprNedNMm+msxy63DoRdk5qSlXVRVVvXSyyDeVDz6o8+SZikRPvLzZJmKRH2xQqf0DlGcJRvnZKMsPOZbk+XhnkLzG3V9b4OHaSVV8rZSrVdk25QUsy2uWc+sZM0Wp0x3XJkiaahlVcoqUa9RGLlZbPvxjNR3yb7j8OT59en5E8WJ1uHPXE63DFoNPCnuR7/Nzdk3FJ2L6vLOcIZMk35lb5Jv3YtNw+Ue33yrsjesy2ZUlLLawvHmzuc9Z1EOrZYnWmnwLSuE5zlGbcIy2wSxKWU14muXJFqxG2mTJ1REbXheim6rqXFxsc4OKktu5J88PoMt67iY9jLau4mPZ6thjXRjlScXt7r3LPZvoy1/FuVj8XLNpNNKvEduJThOyeeTUM9PZz/M4i26xLittxEseo72lUPGFFdq9W57n7kInWbaV4y7etYtuldf8NdUmvvNvP6IV/Nta85NudqLH81ojl7e1tljPd3dM48zb9rb9rmM2amAAAAAAqAgEA9ARAMAAAACgRAUCAdDgX7aHqn/ACsyzelnl9LLw3pqvw3+rOb9quMnphv8HgtlNcoRmrpTk4zWfqp4x6cqJle3mmY9nF++4ldLp5OuvttNdKVXdTgsRl5KWf7EvaOrcW40tqzPmieHrV6K6UXFpRsst7WfPlDliMc+PJL/AFk8Srjrr2e53VxS7d02zSwnOtSkcTFpndeHM9Xeq63Xyi1tqk8Lu7Uoxin4LGSUxRPqlIpE95az1V8llquvPTtMtv2mnh0j7dRSsPENVfCN7k4764RnFuEHFx3qL5Y+97i+HSbRGu7qaVmYiPdsa2Tg3JztlHtK6UoZjzlF5k9qwny5RXXw6ClYtw5pETwyUUWQsnGd03im26C7OyyahHOJyg4vCysc/d1OZmLV7OZtE120rdTfLsXBxzZTvn3YbU98o56cuiO/DpE6lrGOu5hl+d3xWcV2Y67Mpr2EnHSeHE0rLa0vEJz+tCyG1Zy+8uXj4GVsUR2lxNIj3Y+z09rzHEbE21KqThZu8Xj2jd6/xYm9Y+mSnSzr7acZu+ycNke1eGo5/wB5fE6jLE6ieF64nUTDXi1WqnZlQ7D5vbFrEk+uP8nU+aZ6flZjc+VrajUdpXqpJ5WakvUng0rWYtXbutZraNtS/wCzU/iW/wAxr+yf5trH5XOyatQAkAC6EEQCgAADIAAAyAyAyAYAAAA6nyfilNz+s4Re2Cai5NprqzHNPGmOaeNNrhumtq7TdSpqyKi1vSx/uTO9q2iOXOS1bREbbFc5xnvnCNNdVM41qMtzU+WHnz5HGo6ZiHE6mNQ+q0fyzXzZaSLUnjc5vlLPr/31nlt/j2mfo6ba17PlZcQg3Lfamm/qqOF/k3rh1HEOfD12hjd+l+5/xj8DrpyQdN2ZcRo/jXsXwOfDsnh2Y9VNTWYQjYny3ZhlejpyOq16Z5dVrNe7FKtuqypd+zsYw2wTlLLsjL2JRfuOqzq8Wn2dV4vFvh0eJJSjLZCe5ajR2qMoOFs1GFvauMXzaTlWvaZ04tz9sscatqftk3qN85pWWRnorKk6481Z2kpKM1Jrbyx180SsTNen7c9Pl6fty1F9nXW+5Y6HDE04NSVknjn4NSXP0vyNp3N5ltueqZZNLNQWZwjWly3Zg2/RyRxau54czXcsj4lR/Gvd8DmMdonek8OzD840v3P+MfgdTW8+y9N3t8RhlbbY7V+7KOfesYJ4Uz3g8Ofh617pt7k57Z4TTynH0c+gx1tSeCkWpO4adOmxTZCv6SVkkm00koxbNuvdomWnXu0TLzdp2tPssW2VcnKLympZbyixaJvuPjS9UTk3DjI9D0AFAgXYEAABgQC49ADAFyBAIBWAAAAGACYF3PzJ0wmo+Btjpg1CZKoBWgu0Ls29Rm10bXqbRJ5SdT3RSZNRPdNQb35sRWDpr8Ck/Njpg6a/A36RqDphZTb6tv1vIisQah5OtuthDZkqBOE0JieSY2PmSI0scCZQyAQAAAAAALkCZAJgQCgAIBQCAoEYAABQIAQFAgABkABAKgADAEAoAAAQAAAyBAAFAAAADIEAoFbAgAAAAgFAgFAYAgFQDIAAAAoEAAAGQCAIAAYAAAAAAAEAoAAwHIABAKwIBQDAZAIBkAgADADAEAoAABAKAAAMgAABAAGQKmBEAAMABQIAAAAAAAAYBAAAAAAAoEAAUCAAAABgAgDAICAUBgBgC4AgACAAKAAAMgAABAXAEAgAAAAoAABAAFyAAgFAAQCgQAAAAUAAyAyBAKAAgAABQIBQAACAAAAAAAAAAAAAAAAAAAAAAAAAAAAAAAAAAAAAAAAAAAAAAAAAAAAAAAAAAAAAAAAAAAAAAAAAAAAAAAAAAAAAAAAAAA//2Q=="/>
          <p:cNvSpPr>
            <a:spLocks noChangeAspect="1" noChangeArrowheads="1"/>
          </p:cNvSpPr>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endParaRPr lang="en-US" altLang="en-US" sz="1800" dirty="0">
              <a:latin typeface="Calibri" panose="020F0502020204030204" pitchFamily="34" charset="0"/>
            </a:endParaRPr>
          </a:p>
        </p:txBody>
      </p:sp>
      <p:sp>
        <p:nvSpPr>
          <p:cNvPr id="18" name="Title 17"/>
          <p:cNvSpPr>
            <a:spLocks noGrp="1"/>
          </p:cNvSpPr>
          <p:nvPr>
            <p:ph type="title" idx="4294967295"/>
          </p:nvPr>
        </p:nvSpPr>
        <p:spPr>
          <a:xfrm>
            <a:off x="0" y="539750"/>
            <a:ext cx="8229600" cy="1143000"/>
          </a:xfrm>
          <a:prstGeom prst="rect">
            <a:avLst/>
          </a:prstGeom>
        </p:spPr>
        <p:txBody>
          <a:bodyPr>
            <a:normAutofit/>
          </a:bodyPr>
          <a:lstStyle/>
          <a:p>
            <a:r>
              <a:rPr lang="en-US" dirty="0"/>
              <a:t>Today’s Activity Map?</a:t>
            </a:r>
          </a:p>
        </p:txBody>
      </p:sp>
      <p:graphicFrame>
        <p:nvGraphicFramePr>
          <p:cNvPr id="22" name="Content Placeholder 21"/>
          <p:cNvGraphicFramePr>
            <a:graphicFrameLocks noGrp="1"/>
          </p:cNvGraphicFramePr>
          <p:nvPr>
            <p:ph idx="4294967295"/>
            <p:extLst>
              <p:ext uri="{D42A27DB-BD31-4B8C-83A1-F6EECF244321}">
                <p14:modId xmlns:p14="http://schemas.microsoft.com/office/powerpoint/2010/main" val="634133998"/>
              </p:ext>
            </p:extLst>
          </p:nvPr>
        </p:nvGraphicFramePr>
        <p:xfrm>
          <a:off x="460375" y="1909762"/>
          <a:ext cx="8229600" cy="3925251"/>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gridCol w="192024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1645920">
                  <a:extLst>
                    <a:ext uri="{9D8B030D-6E8A-4147-A177-3AD203B41FA5}">
                      <a16:colId xmlns:a16="http://schemas.microsoft.com/office/drawing/2014/main" val="20004"/>
                    </a:ext>
                  </a:extLst>
                </a:gridCol>
              </a:tblGrid>
              <a:tr h="506484">
                <a:tc>
                  <a:txBody>
                    <a:bodyPr/>
                    <a:lstStyle/>
                    <a:p>
                      <a:pPr algn="l"/>
                      <a:r>
                        <a:rPr lang="en-US" b="0" dirty="0">
                          <a:solidFill>
                            <a:sysClr val="windowText" lastClr="000000"/>
                          </a:solidFill>
                        </a:rPr>
                        <a:t>Miramax</a:t>
                      </a:r>
                    </a:p>
                  </a:txBody>
                  <a:tcPr>
                    <a:noFill/>
                  </a:tcPr>
                </a:tc>
                <a:tc>
                  <a:txBody>
                    <a:bodyPr/>
                    <a:lstStyle/>
                    <a:p>
                      <a:pPr algn="l"/>
                      <a:endParaRPr lang="en-US" dirty="0">
                        <a:solidFill>
                          <a:sysClr val="windowText" lastClr="000000"/>
                        </a:solidFill>
                      </a:endParaRPr>
                    </a:p>
                  </a:txBody>
                  <a:tcPr>
                    <a:noFill/>
                  </a:tcPr>
                </a:tc>
                <a:tc>
                  <a:txBody>
                    <a:bodyPr/>
                    <a:lstStyle/>
                    <a:p>
                      <a:endParaRPr lang="en-US" dirty="0">
                        <a:solidFill>
                          <a:sysClr val="windowText" lastClr="000000"/>
                        </a:solidFill>
                      </a:endParaRPr>
                    </a:p>
                  </a:txBody>
                  <a:tcPr>
                    <a:noFill/>
                  </a:tcPr>
                </a:tc>
                <a:tc>
                  <a:txBody>
                    <a:bodyPr/>
                    <a:lstStyle/>
                    <a:p>
                      <a:endParaRPr lang="en-US" dirty="0">
                        <a:solidFill>
                          <a:sysClr val="windowText" lastClr="000000"/>
                        </a:solidFill>
                      </a:endParaRPr>
                    </a:p>
                  </a:txBody>
                  <a:tcPr>
                    <a:noFill/>
                  </a:tcPr>
                </a:tc>
                <a:tc>
                  <a:txBody>
                    <a:bodyPr/>
                    <a:lstStyle/>
                    <a:p>
                      <a:pPr algn="r"/>
                      <a:r>
                        <a:rPr lang="en-US" b="0" dirty="0">
                          <a:solidFill>
                            <a:sysClr val="windowText" lastClr="000000"/>
                          </a:solidFill>
                        </a:rPr>
                        <a:t>ESPN</a:t>
                      </a:r>
                    </a:p>
                  </a:txBody>
                  <a:tcPr>
                    <a:noFill/>
                  </a:tcPr>
                </a:tc>
                <a:extLst>
                  <a:ext uri="{0D108BD9-81ED-4DB2-BD59-A6C34878D82A}">
                    <a16:rowId xmlns:a16="http://schemas.microsoft.com/office/drawing/2014/main" val="10000"/>
                  </a:ext>
                </a:extLst>
              </a:tr>
              <a:tr h="886347">
                <a:tc>
                  <a:txBody>
                    <a:bodyPr/>
                    <a:lstStyle/>
                    <a:p>
                      <a:pPr algn="l"/>
                      <a:r>
                        <a:rPr lang="en-US" dirty="0">
                          <a:solidFill>
                            <a:sysClr val="windowText" lastClr="000000"/>
                          </a:solidFill>
                        </a:rPr>
                        <a:t>Lucas Film</a:t>
                      </a:r>
                    </a:p>
                  </a:txBody>
                  <a:tcPr>
                    <a:noFill/>
                  </a:tcPr>
                </a:tc>
                <a:tc>
                  <a:txBody>
                    <a:bodyPr/>
                    <a:lstStyle/>
                    <a:p>
                      <a:pPr algn="l"/>
                      <a:r>
                        <a:rPr lang="en-US" dirty="0">
                          <a:solidFill>
                            <a:sysClr val="windowText" lastClr="000000"/>
                          </a:solidFill>
                        </a:rPr>
                        <a:t>Pixar</a:t>
                      </a:r>
                    </a:p>
                  </a:txBody>
                  <a:tcPr>
                    <a:noFill/>
                  </a:tcPr>
                </a:tc>
                <a:tc>
                  <a:txBody>
                    <a:bodyPr/>
                    <a:lstStyle/>
                    <a:p>
                      <a:r>
                        <a:rPr lang="en-US" dirty="0">
                          <a:solidFill>
                            <a:sysClr val="windowText" lastClr="000000"/>
                          </a:solidFill>
                        </a:rPr>
                        <a:t>Walt</a:t>
                      </a:r>
                      <a:r>
                        <a:rPr lang="en-US" baseline="0" dirty="0">
                          <a:solidFill>
                            <a:sysClr val="windowText" lastClr="000000"/>
                          </a:solidFill>
                        </a:rPr>
                        <a:t> Disney</a:t>
                      </a:r>
                      <a:endParaRPr lang="en-US" dirty="0">
                        <a:solidFill>
                          <a:sysClr val="windowText" lastClr="000000"/>
                        </a:solidFill>
                      </a:endParaRPr>
                    </a:p>
                  </a:txBody>
                  <a:tcPr>
                    <a:noFill/>
                  </a:tcPr>
                </a:tc>
                <a:tc>
                  <a:txBody>
                    <a:bodyPr/>
                    <a:lstStyle/>
                    <a:p>
                      <a:pPr algn="r"/>
                      <a:r>
                        <a:rPr lang="en-US" dirty="0">
                          <a:solidFill>
                            <a:sysClr val="windowText" lastClr="000000"/>
                          </a:solidFill>
                        </a:rPr>
                        <a:t>ESPN Zone</a:t>
                      </a:r>
                    </a:p>
                  </a:txBody>
                  <a:tcPr>
                    <a:noFill/>
                  </a:tcPr>
                </a:tc>
                <a:tc>
                  <a:txBody>
                    <a:bodyPr/>
                    <a:lstStyle/>
                    <a:p>
                      <a:pPr algn="r"/>
                      <a:r>
                        <a:rPr lang="en-US" dirty="0">
                          <a:solidFill>
                            <a:sysClr val="windowText" lastClr="000000"/>
                          </a:solidFill>
                        </a:rPr>
                        <a:t>ESPN Deportes</a:t>
                      </a:r>
                    </a:p>
                  </a:txBody>
                  <a:tcPr>
                    <a:noFill/>
                  </a:tcPr>
                </a:tc>
                <a:extLst>
                  <a:ext uri="{0D108BD9-81ED-4DB2-BD59-A6C34878D82A}">
                    <a16:rowId xmlns:a16="http://schemas.microsoft.com/office/drawing/2014/main" val="10001"/>
                  </a:ext>
                </a:extLst>
              </a:tr>
              <a:tr h="886347">
                <a:tc>
                  <a:txBody>
                    <a:bodyPr/>
                    <a:lstStyle/>
                    <a:p>
                      <a:pPr algn="l"/>
                      <a:r>
                        <a:rPr lang="en-US" dirty="0">
                          <a:solidFill>
                            <a:sysClr val="windowText" lastClr="000000"/>
                          </a:solidFill>
                        </a:rPr>
                        <a:t>Disneyland</a:t>
                      </a:r>
                    </a:p>
                  </a:txBody>
                  <a:tcPr>
                    <a:noFill/>
                  </a:tcPr>
                </a:tc>
                <a:tc>
                  <a:txBody>
                    <a:bodyPr/>
                    <a:lstStyle/>
                    <a:p>
                      <a:pPr algn="l"/>
                      <a:r>
                        <a:rPr lang="en-US" dirty="0">
                          <a:solidFill>
                            <a:sysClr val="windowText" lastClr="000000"/>
                          </a:solidFill>
                        </a:rPr>
                        <a:t>Disney Cruise Line</a:t>
                      </a:r>
                    </a:p>
                  </a:txBody>
                  <a:tcPr>
                    <a:noFill/>
                  </a:tcPr>
                </a:tc>
                <a:tc>
                  <a:txBody>
                    <a:bodyPr/>
                    <a:lstStyle/>
                    <a:p>
                      <a:endParaRPr lang="en-US" dirty="0">
                        <a:solidFill>
                          <a:sysClr val="windowText" lastClr="000000"/>
                        </a:solidFill>
                      </a:endParaRPr>
                    </a:p>
                  </a:txBody>
                  <a:tcPr>
                    <a:noFill/>
                  </a:tcPr>
                </a:tc>
                <a:tc>
                  <a:txBody>
                    <a:bodyPr/>
                    <a:lstStyle/>
                    <a:p>
                      <a:endParaRPr lang="en-US" dirty="0">
                        <a:solidFill>
                          <a:sysClr val="windowText" lastClr="000000"/>
                        </a:solidFill>
                      </a:endParaRPr>
                    </a:p>
                  </a:txBody>
                  <a:tcPr>
                    <a:noFill/>
                  </a:tcPr>
                </a:tc>
                <a:tc>
                  <a:txBody>
                    <a:bodyPr/>
                    <a:lstStyle/>
                    <a:p>
                      <a:pPr algn="r"/>
                      <a:r>
                        <a:rPr lang="en-US" dirty="0">
                          <a:solidFill>
                            <a:sysClr val="windowText" lastClr="000000"/>
                          </a:solidFill>
                        </a:rPr>
                        <a:t>710am ESPN</a:t>
                      </a:r>
                    </a:p>
                  </a:txBody>
                  <a:tcPr>
                    <a:noFill/>
                  </a:tcPr>
                </a:tc>
                <a:extLst>
                  <a:ext uri="{0D108BD9-81ED-4DB2-BD59-A6C34878D82A}">
                    <a16:rowId xmlns:a16="http://schemas.microsoft.com/office/drawing/2014/main" val="10002"/>
                  </a:ext>
                </a:extLst>
              </a:tr>
              <a:tr h="1646073">
                <a:tc>
                  <a:txBody>
                    <a:bodyPr/>
                    <a:lstStyle/>
                    <a:p>
                      <a:pPr algn="l"/>
                      <a:r>
                        <a:rPr lang="en-US" dirty="0">
                          <a:solidFill>
                            <a:sysClr val="windowText" lastClr="000000"/>
                          </a:solidFill>
                        </a:rPr>
                        <a:t>Walt</a:t>
                      </a:r>
                      <a:r>
                        <a:rPr lang="en-US" baseline="0" dirty="0">
                          <a:solidFill>
                            <a:sysClr val="windowText" lastClr="000000"/>
                          </a:solidFill>
                        </a:rPr>
                        <a:t> Disney World Resorts</a:t>
                      </a:r>
                      <a:endParaRPr lang="en-US" dirty="0">
                        <a:solidFill>
                          <a:sysClr val="windowText" lastClr="000000"/>
                        </a:solidFill>
                      </a:endParaRPr>
                    </a:p>
                  </a:txBody>
                  <a:tcPr>
                    <a:noFill/>
                  </a:tcPr>
                </a:tc>
                <a:tc>
                  <a:txBody>
                    <a:bodyPr/>
                    <a:lstStyle/>
                    <a:p>
                      <a:pPr algn="l"/>
                      <a:endParaRPr lang="en-US" dirty="0">
                        <a:solidFill>
                          <a:sysClr val="windowText" lastClr="000000"/>
                        </a:solidFill>
                      </a:endParaRPr>
                    </a:p>
                  </a:txBody>
                  <a:tcPr>
                    <a:noFill/>
                  </a:tcPr>
                </a:tc>
                <a:tc>
                  <a:txBody>
                    <a:bodyPr/>
                    <a:lstStyle/>
                    <a:p>
                      <a:endParaRPr lang="en-US" dirty="0">
                        <a:solidFill>
                          <a:sysClr val="windowText" lastClr="000000"/>
                        </a:solidFill>
                      </a:endParaRPr>
                    </a:p>
                  </a:txBody>
                  <a:tcPr>
                    <a:noFill/>
                  </a:tcPr>
                </a:tc>
                <a:tc>
                  <a:txBody>
                    <a:bodyPr/>
                    <a:lstStyle/>
                    <a:p>
                      <a:pPr algn="r"/>
                      <a:r>
                        <a:rPr lang="en-US" dirty="0">
                          <a:solidFill>
                            <a:sysClr val="windowText" lastClr="000000"/>
                          </a:solidFill>
                        </a:rPr>
                        <a:t>ABC</a:t>
                      </a:r>
                    </a:p>
                  </a:txBody>
                  <a:tcPr>
                    <a:noFill/>
                  </a:tcPr>
                </a:tc>
                <a:tc>
                  <a:txBody>
                    <a:bodyPr/>
                    <a:lstStyle/>
                    <a:p>
                      <a:pPr algn="r"/>
                      <a:r>
                        <a:rPr lang="en-US" dirty="0">
                          <a:solidFill>
                            <a:sysClr val="windowText" lastClr="000000"/>
                          </a:solidFill>
                        </a:rPr>
                        <a:t>Disney Channel</a:t>
                      </a:r>
                    </a:p>
                    <a:p>
                      <a:pPr algn="r"/>
                      <a:r>
                        <a:rPr lang="en-US" dirty="0">
                          <a:solidFill>
                            <a:sysClr val="windowText" lastClr="000000"/>
                          </a:solidFill>
                        </a:rPr>
                        <a:t>The History</a:t>
                      </a:r>
                      <a:r>
                        <a:rPr lang="en-US" baseline="0" dirty="0">
                          <a:solidFill>
                            <a:sysClr val="windowText" lastClr="000000"/>
                          </a:solidFill>
                        </a:rPr>
                        <a:t> Channel</a:t>
                      </a:r>
                      <a:endParaRPr lang="en-US" dirty="0">
                        <a:solidFill>
                          <a:sysClr val="windowText" lastClr="000000"/>
                        </a:solidFill>
                      </a:endParaRPr>
                    </a:p>
                  </a:txBody>
                  <a:tcPr>
                    <a:noFill/>
                  </a:tcPr>
                </a:tc>
                <a:extLst>
                  <a:ext uri="{0D108BD9-81ED-4DB2-BD59-A6C34878D82A}">
                    <a16:rowId xmlns:a16="http://schemas.microsoft.com/office/drawing/2014/main" val="10003"/>
                  </a:ext>
                </a:extLst>
              </a:tr>
            </a:tbl>
          </a:graphicData>
        </a:graphic>
      </p:graphicFrame>
      <p:sp>
        <p:nvSpPr>
          <p:cNvPr id="7" name="Footer Placeholder 4"/>
          <p:cNvSpPr>
            <a:spLocks noGrp="1"/>
          </p:cNvSpPr>
          <p:nvPr>
            <p:ph type="ftr" sz="quarter" idx="11"/>
          </p:nvPr>
        </p:nvSpPr>
        <p:spPr>
          <a:xfrm>
            <a:off x="3028950" y="6356350"/>
            <a:ext cx="308610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tint val="75000"/>
                  </a:srgbClr>
                </a:solidFill>
                <a:effectLst/>
                <a:uLnTx/>
                <a:uFillTx/>
              </a:rPr>
              <a:t>Copyright ©2018 John Wiley &amp; Sons, Inc. </a:t>
            </a:r>
          </a:p>
        </p:txBody>
      </p:sp>
      <p:sp>
        <p:nvSpPr>
          <p:cNvPr id="2" name="Slide Number Placeholder 1"/>
          <p:cNvSpPr>
            <a:spLocks noGrp="1"/>
          </p:cNvSpPr>
          <p:nvPr>
            <p:ph type="sldNum" sz="quarter" idx="12"/>
          </p:nvPr>
        </p:nvSpPr>
        <p:spPr/>
        <p:txBody>
          <a:bodyPr/>
          <a:lstStyle/>
          <a:p>
            <a:fld id="{67B19427-F580-D146-B60E-4CADEE75497F}" type="slidenum">
              <a:rPr lang="en-US" smtClean="0"/>
              <a:pPr/>
              <a:t>12</a:t>
            </a:fld>
            <a:endParaRPr lang="en-US" dirty="0"/>
          </a:p>
        </p:txBody>
      </p:sp>
    </p:spTree>
    <p:extLst>
      <p:ext uri="{BB962C8B-B14F-4D97-AF65-F5344CB8AC3E}">
        <p14:creationId xmlns:p14="http://schemas.microsoft.com/office/powerpoint/2010/main" val="1705812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29692"/>
            <a:ext cx="8229600" cy="1143000"/>
          </a:xfrm>
          <a:prstGeom prst="rect">
            <a:avLst/>
          </a:prstGeom>
        </p:spPr>
        <p:txBody>
          <a:bodyPr/>
          <a:lstStyle/>
          <a:p>
            <a:r>
              <a:rPr lang="en-US" dirty="0"/>
              <a:t>The Company Diamond</a:t>
            </a:r>
          </a:p>
        </p:txBody>
      </p:sp>
      <p:sp>
        <p:nvSpPr>
          <p:cNvPr id="3" name="Isosceles Triangle 2"/>
          <p:cNvSpPr/>
          <p:nvPr/>
        </p:nvSpPr>
        <p:spPr>
          <a:xfrm rot="10800000">
            <a:off x="2792413" y="3735629"/>
            <a:ext cx="3405187" cy="2479675"/>
          </a:xfrm>
          <a:prstGeom prst="triangle">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4" name="TextBox 6"/>
          <p:cNvSpPr txBox="1">
            <a:spLocks noChangeArrowheads="1"/>
          </p:cNvSpPr>
          <p:nvPr/>
        </p:nvSpPr>
        <p:spPr bwMode="auto">
          <a:xfrm>
            <a:off x="3716338" y="4130916"/>
            <a:ext cx="15440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1800" b="1" dirty="0">
                <a:solidFill>
                  <a:schemeClr val="bg1"/>
                </a:solidFill>
                <a:latin typeface="+mn-lt"/>
              </a:rPr>
              <a:t> Capabilities</a:t>
            </a:r>
          </a:p>
        </p:txBody>
      </p:sp>
      <p:sp>
        <p:nvSpPr>
          <p:cNvPr id="5" name="Isosceles Triangle 4"/>
          <p:cNvSpPr/>
          <p:nvPr/>
        </p:nvSpPr>
        <p:spPr>
          <a:xfrm rot="10800000">
            <a:off x="3463925" y="4715116"/>
            <a:ext cx="2060575" cy="148907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bg1"/>
              </a:solidFill>
            </a:endParaRPr>
          </a:p>
        </p:txBody>
      </p:sp>
      <p:sp>
        <p:nvSpPr>
          <p:cNvPr id="6" name="TextBox 21"/>
          <p:cNvSpPr txBox="1">
            <a:spLocks noChangeArrowheads="1"/>
          </p:cNvSpPr>
          <p:nvPr/>
        </p:nvSpPr>
        <p:spPr bwMode="auto">
          <a:xfrm>
            <a:off x="3819525" y="4892916"/>
            <a:ext cx="13446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0"/>
              </a:spcBef>
              <a:buFontTx/>
              <a:buNone/>
            </a:pPr>
            <a:endParaRPr lang="en-US" altLang="en-US" sz="1400" b="1" dirty="0">
              <a:solidFill>
                <a:schemeClr val="bg1"/>
              </a:solidFill>
              <a:latin typeface="+mn-lt"/>
            </a:endParaRPr>
          </a:p>
          <a:p>
            <a:pPr algn="ctr" eaLnBrk="1" hangingPunct="1">
              <a:spcBef>
                <a:spcPct val="0"/>
              </a:spcBef>
              <a:buFontTx/>
              <a:buNone/>
            </a:pPr>
            <a:r>
              <a:rPr lang="en-US" altLang="en-US" sz="1400" b="1" dirty="0">
                <a:solidFill>
                  <a:schemeClr val="bg1"/>
                </a:solidFill>
                <a:latin typeface="+mn-lt"/>
              </a:rPr>
              <a:t>Priorities</a:t>
            </a:r>
            <a:endParaRPr lang="en-US" altLang="en-US" sz="1200" b="1" dirty="0">
              <a:solidFill>
                <a:schemeClr val="bg1"/>
              </a:solidFill>
              <a:latin typeface="+mn-lt"/>
            </a:endParaRPr>
          </a:p>
        </p:txBody>
      </p:sp>
      <p:sp>
        <p:nvSpPr>
          <p:cNvPr id="7" name="Isosceles Triangle 6"/>
          <p:cNvSpPr/>
          <p:nvPr/>
        </p:nvSpPr>
        <p:spPr>
          <a:xfrm>
            <a:off x="2789238" y="1254366"/>
            <a:ext cx="3405187" cy="2481263"/>
          </a:xfrm>
          <a:prstGeom prst="triangl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b="1" dirty="0">
              <a:solidFill>
                <a:schemeClr val="bg1"/>
              </a:solidFill>
            </a:endParaRPr>
          </a:p>
          <a:p>
            <a:pPr algn="ctr" eaLnBrk="1" hangingPunct="1">
              <a:defRPr/>
            </a:pPr>
            <a:r>
              <a:rPr lang="en-US" b="1" dirty="0">
                <a:solidFill>
                  <a:schemeClr val="bg1"/>
                </a:solidFill>
              </a:rPr>
              <a:t>Resources</a:t>
            </a:r>
          </a:p>
        </p:txBody>
      </p:sp>
      <p:sp>
        <p:nvSpPr>
          <p:cNvPr id="9" name="Isosceles Triangle 8"/>
          <p:cNvSpPr/>
          <p:nvPr/>
        </p:nvSpPr>
        <p:spPr bwMode="auto">
          <a:xfrm>
            <a:off x="3305175" y="1254366"/>
            <a:ext cx="2373313" cy="1724025"/>
          </a:xfrm>
          <a:prstGeom prst="triangl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50" b="1" dirty="0">
              <a:solidFill>
                <a:schemeClr val="bg1"/>
              </a:solidFill>
            </a:endParaRPr>
          </a:p>
        </p:txBody>
      </p:sp>
      <p:sp>
        <p:nvSpPr>
          <p:cNvPr id="10" name="TextBox 18"/>
          <p:cNvSpPr txBox="1">
            <a:spLocks noChangeArrowheads="1"/>
          </p:cNvSpPr>
          <p:nvPr/>
        </p:nvSpPr>
        <p:spPr bwMode="auto">
          <a:xfrm>
            <a:off x="3819528" y="1925117"/>
            <a:ext cx="13446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0"/>
              </a:spcBef>
              <a:buFontTx/>
              <a:buNone/>
            </a:pPr>
            <a:r>
              <a:rPr lang="en-US" altLang="en-US" sz="1400" b="1" dirty="0">
                <a:solidFill>
                  <a:schemeClr val="bg1"/>
                </a:solidFill>
                <a:latin typeface="+mn-lt"/>
              </a:rPr>
              <a:t>Strengths &amp; Weaknesses</a:t>
            </a:r>
            <a:endParaRPr lang="en-US" altLang="en-US" sz="1200" b="1" dirty="0">
              <a:solidFill>
                <a:schemeClr val="bg1"/>
              </a:solidFill>
              <a:latin typeface="+mn-lt"/>
            </a:endParaRPr>
          </a:p>
        </p:txBody>
      </p:sp>
      <p:sp>
        <p:nvSpPr>
          <p:cNvPr id="11" name="TextBox 19"/>
          <p:cNvSpPr txBox="1">
            <a:spLocks noChangeArrowheads="1"/>
          </p:cNvSpPr>
          <p:nvPr/>
        </p:nvSpPr>
        <p:spPr bwMode="auto">
          <a:xfrm>
            <a:off x="3946091" y="2513142"/>
            <a:ext cx="10983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1400" b="1" dirty="0">
                <a:solidFill>
                  <a:schemeClr val="bg1"/>
                </a:solidFill>
                <a:latin typeface="+mn-lt"/>
              </a:rPr>
              <a:t>(Activities)</a:t>
            </a:r>
            <a:endParaRPr lang="en-US" altLang="en-US" sz="1800" b="1" dirty="0">
              <a:solidFill>
                <a:schemeClr val="bg1"/>
              </a:solidFill>
              <a:latin typeface="+mn-lt"/>
            </a:endParaRPr>
          </a:p>
        </p:txBody>
      </p:sp>
      <p:grpSp>
        <p:nvGrpSpPr>
          <p:cNvPr id="22" name="Group 21"/>
          <p:cNvGrpSpPr/>
          <p:nvPr/>
        </p:nvGrpSpPr>
        <p:grpSpPr>
          <a:xfrm>
            <a:off x="4031500" y="3473473"/>
            <a:ext cx="950732" cy="687394"/>
            <a:chOff x="4031500" y="3241457"/>
            <a:chExt cx="950732" cy="687394"/>
          </a:xfrm>
        </p:grpSpPr>
        <p:sp>
          <p:nvSpPr>
            <p:cNvPr id="23" name="Rectangle 22"/>
            <p:cNvSpPr/>
            <p:nvPr/>
          </p:nvSpPr>
          <p:spPr>
            <a:xfrm>
              <a:off x="4080913" y="3333565"/>
              <a:ext cx="851905" cy="564941"/>
            </a:xfrm>
            <a:prstGeom prst="rect">
              <a:avLst/>
            </a:prstGeom>
            <a:ln>
              <a:noFill/>
            </a:ln>
          </p:spPr>
        </p:sp>
        <p:sp>
          <p:nvSpPr>
            <p:cNvPr id="24" name="Freeform 23"/>
            <p:cNvSpPr/>
            <p:nvPr/>
          </p:nvSpPr>
          <p:spPr>
            <a:xfrm>
              <a:off x="4579308" y="3375359"/>
              <a:ext cx="212976" cy="212976"/>
            </a:xfrm>
            <a:custGeom>
              <a:avLst/>
              <a:gdLst>
                <a:gd name="connsiteX0" fmla="*/ 0 w 212976"/>
                <a:gd name="connsiteY0" fmla="*/ 0 h 212976"/>
                <a:gd name="connsiteX1" fmla="*/ 212976 w 212976"/>
                <a:gd name="connsiteY1" fmla="*/ 0 h 212976"/>
                <a:gd name="connsiteX2" fmla="*/ 212976 w 212976"/>
                <a:gd name="connsiteY2" fmla="*/ 212976 h 212976"/>
                <a:gd name="connsiteX3" fmla="*/ 0 w 212976"/>
                <a:gd name="connsiteY3" fmla="*/ 212976 h 212976"/>
                <a:gd name="connsiteX4" fmla="*/ 0 w 212976"/>
                <a:gd name="connsiteY4" fmla="*/ 0 h 212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76" h="212976">
                  <a:moveTo>
                    <a:pt x="0" y="0"/>
                  </a:moveTo>
                  <a:lnTo>
                    <a:pt x="212976" y="0"/>
                  </a:lnTo>
                  <a:lnTo>
                    <a:pt x="212976" y="212976"/>
                  </a:lnTo>
                  <a:lnTo>
                    <a:pt x="0" y="21297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a:t> </a:t>
              </a:r>
            </a:p>
          </p:txBody>
        </p:sp>
        <p:sp>
          <p:nvSpPr>
            <p:cNvPr id="25" name="Circular Arrow 24"/>
            <p:cNvSpPr/>
            <p:nvPr/>
          </p:nvSpPr>
          <p:spPr>
            <a:xfrm>
              <a:off x="4202088" y="3272082"/>
              <a:ext cx="609553" cy="626144"/>
            </a:xfrm>
            <a:prstGeom prst="circularArrow">
              <a:avLst>
                <a:gd name="adj1" fmla="val 8253"/>
                <a:gd name="adj2" fmla="val 576518"/>
                <a:gd name="adj3" fmla="val 2962022"/>
                <a:gd name="adj4" fmla="val 52951"/>
                <a:gd name="adj5" fmla="val 9629"/>
              </a:avLst>
            </a:prstGeom>
            <a:solidFill>
              <a:schemeClr val="bg1"/>
            </a:solidFill>
            <a:ln>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6" name="Freeform 25"/>
            <p:cNvSpPr/>
            <p:nvPr/>
          </p:nvSpPr>
          <p:spPr>
            <a:xfrm>
              <a:off x="4400377" y="3685277"/>
              <a:ext cx="212976" cy="212976"/>
            </a:xfrm>
            <a:custGeom>
              <a:avLst/>
              <a:gdLst>
                <a:gd name="connsiteX0" fmla="*/ 0 w 212976"/>
                <a:gd name="connsiteY0" fmla="*/ 0 h 212976"/>
                <a:gd name="connsiteX1" fmla="*/ 212976 w 212976"/>
                <a:gd name="connsiteY1" fmla="*/ 0 h 212976"/>
                <a:gd name="connsiteX2" fmla="*/ 212976 w 212976"/>
                <a:gd name="connsiteY2" fmla="*/ 212976 h 212976"/>
                <a:gd name="connsiteX3" fmla="*/ 0 w 212976"/>
                <a:gd name="connsiteY3" fmla="*/ 212976 h 212976"/>
                <a:gd name="connsiteX4" fmla="*/ 0 w 212976"/>
                <a:gd name="connsiteY4" fmla="*/ 0 h 212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76" h="212976">
                  <a:moveTo>
                    <a:pt x="0" y="0"/>
                  </a:moveTo>
                  <a:lnTo>
                    <a:pt x="212976" y="0"/>
                  </a:lnTo>
                  <a:lnTo>
                    <a:pt x="212976" y="212976"/>
                  </a:lnTo>
                  <a:lnTo>
                    <a:pt x="0" y="21297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a:t> </a:t>
              </a:r>
            </a:p>
          </p:txBody>
        </p:sp>
        <p:sp>
          <p:nvSpPr>
            <p:cNvPr id="27" name="Circular Arrow 26"/>
            <p:cNvSpPr/>
            <p:nvPr/>
          </p:nvSpPr>
          <p:spPr>
            <a:xfrm>
              <a:off x="4213129" y="3272082"/>
              <a:ext cx="587472" cy="626144"/>
            </a:xfrm>
            <a:prstGeom prst="circularArrow">
              <a:avLst>
                <a:gd name="adj1" fmla="val 8253"/>
                <a:gd name="adj2" fmla="val 576518"/>
                <a:gd name="adj3" fmla="val 10170532"/>
                <a:gd name="adj4" fmla="val 7261460"/>
                <a:gd name="adj5" fmla="val 9629"/>
              </a:avLst>
            </a:prstGeom>
            <a:solidFill>
              <a:schemeClr val="bg1"/>
            </a:solidFill>
            <a:ln>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8" name="Freeform 27"/>
            <p:cNvSpPr/>
            <p:nvPr/>
          </p:nvSpPr>
          <p:spPr>
            <a:xfrm>
              <a:off x="4221446" y="3375359"/>
              <a:ext cx="212976" cy="212976"/>
            </a:xfrm>
            <a:custGeom>
              <a:avLst/>
              <a:gdLst>
                <a:gd name="connsiteX0" fmla="*/ 0 w 212976"/>
                <a:gd name="connsiteY0" fmla="*/ 0 h 212976"/>
                <a:gd name="connsiteX1" fmla="*/ 212976 w 212976"/>
                <a:gd name="connsiteY1" fmla="*/ 0 h 212976"/>
                <a:gd name="connsiteX2" fmla="*/ 212976 w 212976"/>
                <a:gd name="connsiteY2" fmla="*/ 212976 h 212976"/>
                <a:gd name="connsiteX3" fmla="*/ 0 w 212976"/>
                <a:gd name="connsiteY3" fmla="*/ 212976 h 212976"/>
                <a:gd name="connsiteX4" fmla="*/ 0 w 212976"/>
                <a:gd name="connsiteY4" fmla="*/ 0 h 212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76" h="212976">
                  <a:moveTo>
                    <a:pt x="0" y="0"/>
                  </a:moveTo>
                  <a:lnTo>
                    <a:pt x="212976" y="0"/>
                  </a:lnTo>
                  <a:lnTo>
                    <a:pt x="212976" y="212976"/>
                  </a:lnTo>
                  <a:lnTo>
                    <a:pt x="0" y="21297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a:t> </a:t>
              </a:r>
              <a:r>
                <a:rPr lang="en-US" sz="800" kern="1200" dirty="0"/>
                <a:t> </a:t>
              </a:r>
              <a:endParaRPr lang="en-US" sz="2400" kern="1200" dirty="0"/>
            </a:p>
          </p:txBody>
        </p:sp>
        <p:sp>
          <p:nvSpPr>
            <p:cNvPr id="29" name="Circular Arrow 28"/>
            <p:cNvSpPr/>
            <p:nvPr/>
          </p:nvSpPr>
          <p:spPr>
            <a:xfrm>
              <a:off x="4031500" y="3241457"/>
              <a:ext cx="950732" cy="687394"/>
            </a:xfrm>
            <a:prstGeom prst="circularArrow">
              <a:avLst>
                <a:gd name="adj1" fmla="val 8253"/>
                <a:gd name="adj2" fmla="val 576518"/>
                <a:gd name="adj3" fmla="val 16855009"/>
                <a:gd name="adj4" fmla="val 14968474"/>
                <a:gd name="adj5" fmla="val 9629"/>
              </a:avLst>
            </a:prstGeom>
            <a:solidFill>
              <a:schemeClr val="tx1"/>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grpSp>
      <p:sp>
        <p:nvSpPr>
          <p:cNvPr id="14" name="Down Arrow 13"/>
          <p:cNvSpPr/>
          <p:nvPr/>
        </p:nvSpPr>
        <p:spPr>
          <a:xfrm rot="10800000">
            <a:off x="3484711" y="2746618"/>
            <a:ext cx="323701" cy="2044700"/>
          </a:xfrm>
          <a:prstGeom prst="down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15" name="Right Arrow 14"/>
          <p:cNvSpPr/>
          <p:nvPr/>
        </p:nvSpPr>
        <p:spPr>
          <a:xfrm>
            <a:off x="3683000" y="3683241"/>
            <a:ext cx="350838" cy="187325"/>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16" name="Right Arrow 15"/>
          <p:cNvSpPr/>
          <p:nvPr/>
        </p:nvSpPr>
        <p:spPr>
          <a:xfrm rot="10800000">
            <a:off x="4910138" y="3708641"/>
            <a:ext cx="350837" cy="187325"/>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17" name="TextBox 14"/>
          <p:cNvSpPr txBox="1">
            <a:spLocks noChangeArrowheads="1"/>
          </p:cNvSpPr>
          <p:nvPr/>
        </p:nvSpPr>
        <p:spPr bwMode="auto">
          <a:xfrm>
            <a:off x="4291013" y="3602279"/>
            <a:ext cx="3385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1800" dirty="0">
                <a:latin typeface="+mn-lt"/>
              </a:rPr>
              <a:t>&amp;</a:t>
            </a:r>
          </a:p>
        </p:txBody>
      </p:sp>
      <p:sp>
        <p:nvSpPr>
          <p:cNvPr id="18" name="TextBox 17"/>
          <p:cNvSpPr txBox="1">
            <a:spLocks noChangeArrowheads="1"/>
          </p:cNvSpPr>
          <p:nvPr/>
        </p:nvSpPr>
        <p:spPr bwMode="auto">
          <a:xfrm>
            <a:off x="141288" y="1693863"/>
            <a:ext cx="34740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2000" dirty="0">
                <a:latin typeface="+mn-lt"/>
              </a:rPr>
              <a:t>The things we do to compete</a:t>
            </a:r>
          </a:p>
        </p:txBody>
      </p:sp>
      <p:sp>
        <p:nvSpPr>
          <p:cNvPr id="19" name="TextBox 18"/>
          <p:cNvSpPr txBox="1">
            <a:spLocks noChangeArrowheads="1"/>
          </p:cNvSpPr>
          <p:nvPr/>
        </p:nvSpPr>
        <p:spPr bwMode="auto">
          <a:xfrm>
            <a:off x="141288" y="2868613"/>
            <a:ext cx="27350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2000" dirty="0">
                <a:latin typeface="+mn-lt"/>
              </a:rPr>
              <a:t>The assets we employ</a:t>
            </a:r>
          </a:p>
        </p:txBody>
      </p:sp>
      <p:sp>
        <p:nvSpPr>
          <p:cNvPr id="20" name="TextBox 19"/>
          <p:cNvSpPr txBox="1">
            <a:spLocks noChangeArrowheads="1"/>
          </p:cNvSpPr>
          <p:nvPr/>
        </p:nvSpPr>
        <p:spPr bwMode="auto">
          <a:xfrm>
            <a:off x="6019800" y="3911600"/>
            <a:ext cx="27494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2000" dirty="0">
                <a:latin typeface="+mn-lt"/>
              </a:rPr>
              <a:t>The processes we use</a:t>
            </a:r>
          </a:p>
        </p:txBody>
      </p:sp>
      <p:sp>
        <p:nvSpPr>
          <p:cNvPr id="21" name="TextBox 20"/>
          <p:cNvSpPr txBox="1">
            <a:spLocks noChangeArrowheads="1"/>
          </p:cNvSpPr>
          <p:nvPr/>
        </p:nvSpPr>
        <p:spPr bwMode="auto">
          <a:xfrm>
            <a:off x="5505450" y="5035550"/>
            <a:ext cx="29770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2000" dirty="0">
                <a:latin typeface="+mn-lt"/>
              </a:rPr>
              <a:t>The values that guide us</a:t>
            </a:r>
          </a:p>
        </p:txBody>
      </p:sp>
      <p:sp>
        <p:nvSpPr>
          <p:cNvPr id="30" name="Down Arrow 29"/>
          <p:cNvSpPr/>
          <p:nvPr/>
        </p:nvSpPr>
        <p:spPr>
          <a:xfrm rot="10800000">
            <a:off x="5204653" y="2753878"/>
            <a:ext cx="323701" cy="2044700"/>
          </a:xfrm>
          <a:prstGeom prst="down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31" name="Footer Placeholder 4"/>
          <p:cNvSpPr>
            <a:spLocks noGrp="1"/>
          </p:cNvSpPr>
          <p:nvPr>
            <p:ph type="ftr" sz="quarter" idx="11"/>
          </p:nvPr>
        </p:nvSpPr>
        <p:spPr>
          <a:xfrm>
            <a:off x="3028950" y="6356350"/>
            <a:ext cx="308610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tint val="75000"/>
                  </a:srgbClr>
                </a:solidFill>
                <a:effectLst/>
                <a:uLnTx/>
                <a:uFillTx/>
              </a:rPr>
              <a:t>Copyright ©2018 John Wiley &amp; Sons, Inc. </a:t>
            </a:r>
          </a:p>
        </p:txBody>
      </p:sp>
      <p:sp>
        <p:nvSpPr>
          <p:cNvPr id="8" name="Slide Number Placeholder 7"/>
          <p:cNvSpPr>
            <a:spLocks noGrp="1"/>
          </p:cNvSpPr>
          <p:nvPr>
            <p:ph type="sldNum" sz="quarter" idx="12"/>
          </p:nvPr>
        </p:nvSpPr>
        <p:spPr/>
        <p:txBody>
          <a:bodyPr/>
          <a:lstStyle/>
          <a:p>
            <a:fld id="{67B19427-F580-D146-B60E-4CADEE75497F}" type="slidenum">
              <a:rPr lang="en-US" smtClean="0"/>
              <a:pPr/>
              <a:t>13</a:t>
            </a:fld>
            <a:endParaRPr lang="en-US" dirty="0"/>
          </a:p>
        </p:txBody>
      </p:sp>
    </p:spTree>
    <p:extLst>
      <p:ext uri="{BB962C8B-B14F-4D97-AF65-F5344CB8AC3E}">
        <p14:creationId xmlns:p14="http://schemas.microsoft.com/office/powerpoint/2010/main" val="46940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87889"/>
            <a:ext cx="8229600" cy="1143000"/>
          </a:xfrm>
          <a:prstGeom prst="rect">
            <a:avLst/>
          </a:prstGeom>
        </p:spPr>
        <p:txBody>
          <a:bodyPr>
            <a:normAutofit fontScale="90000"/>
          </a:bodyPr>
          <a:lstStyle/>
          <a:p>
            <a:r>
              <a:rPr lang="en-US" dirty="0"/>
              <a:t>Gathering Data for Company Diamond Analysis</a:t>
            </a:r>
          </a:p>
        </p:txBody>
      </p:sp>
      <p:sp>
        <p:nvSpPr>
          <p:cNvPr id="4" name="TextBox 3"/>
          <p:cNvSpPr txBox="1"/>
          <p:nvPr/>
        </p:nvSpPr>
        <p:spPr>
          <a:xfrm>
            <a:off x="346841" y="1814888"/>
            <a:ext cx="8417859" cy="923330"/>
          </a:xfrm>
          <a:prstGeom prst="rect">
            <a:avLst/>
          </a:prstGeom>
          <a:noFill/>
        </p:spPr>
        <p:txBody>
          <a:bodyPr wrap="square" rtlCol="0">
            <a:spAutoFit/>
          </a:bodyPr>
          <a:lstStyle/>
          <a:p>
            <a:r>
              <a:rPr lang="en-US" dirty="0"/>
              <a:t>Data to complete a diamond profile come from a number of sources. You can use three main types of data:</a:t>
            </a:r>
          </a:p>
          <a:p>
            <a:endParaRPr lang="en-US" dirty="0"/>
          </a:p>
        </p:txBody>
      </p:sp>
      <p:graphicFrame>
        <p:nvGraphicFramePr>
          <p:cNvPr id="6" name="Diagram 5"/>
          <p:cNvGraphicFramePr/>
          <p:nvPr>
            <p:extLst>
              <p:ext uri="{D42A27DB-BD31-4B8C-83A1-F6EECF244321}">
                <p14:modId xmlns:p14="http://schemas.microsoft.com/office/powerpoint/2010/main" val="4095709589"/>
              </p:ext>
            </p:extLst>
          </p:nvPr>
        </p:nvGraphicFramePr>
        <p:xfrm>
          <a:off x="1613647" y="2182887"/>
          <a:ext cx="5750859" cy="37547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p:cNvSpPr>
            <a:spLocks noGrp="1"/>
          </p:cNvSpPr>
          <p:nvPr>
            <p:ph type="ftr" sz="quarter" idx="11"/>
          </p:nvPr>
        </p:nvSpPr>
        <p:spPr>
          <a:xfrm>
            <a:off x="3028950" y="6356350"/>
            <a:ext cx="308610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tint val="75000"/>
                  </a:srgbClr>
                </a:solidFill>
                <a:effectLst/>
                <a:uLnTx/>
                <a:uFillTx/>
              </a:rPr>
              <a:t>Copyright ©2018 John Wiley &amp; Sons, Inc. </a:t>
            </a:r>
          </a:p>
        </p:txBody>
      </p:sp>
      <p:sp>
        <p:nvSpPr>
          <p:cNvPr id="3" name="Slide Number Placeholder 2"/>
          <p:cNvSpPr>
            <a:spLocks noGrp="1"/>
          </p:cNvSpPr>
          <p:nvPr>
            <p:ph type="sldNum" sz="quarter" idx="12"/>
          </p:nvPr>
        </p:nvSpPr>
        <p:spPr/>
        <p:txBody>
          <a:bodyPr/>
          <a:lstStyle/>
          <a:p>
            <a:fld id="{67B19427-F580-D146-B60E-4CADEE75497F}" type="slidenum">
              <a:rPr lang="en-US" smtClean="0"/>
              <a:pPr/>
              <a:t>14</a:t>
            </a:fld>
            <a:endParaRPr lang="en-US" dirty="0"/>
          </a:p>
        </p:txBody>
      </p:sp>
    </p:spTree>
    <p:extLst>
      <p:ext uri="{BB962C8B-B14F-4D97-AF65-F5344CB8AC3E}">
        <p14:creationId xmlns:p14="http://schemas.microsoft.com/office/powerpoint/2010/main" val="3648579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412" y="1372880"/>
            <a:ext cx="8565776" cy="48225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1"/>
          <p:cNvSpPr txBox="1">
            <a:spLocks/>
          </p:cNvSpPr>
          <p:nvPr/>
        </p:nvSpPr>
        <p:spPr>
          <a:xfrm>
            <a:off x="739588" y="487889"/>
            <a:ext cx="8229600" cy="11430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Using the Diamond Model</a:t>
            </a:r>
          </a:p>
        </p:txBody>
      </p:sp>
      <p:sp>
        <p:nvSpPr>
          <p:cNvPr id="4" name="Footer Placeholder 4"/>
          <p:cNvSpPr>
            <a:spLocks noGrp="1"/>
          </p:cNvSpPr>
          <p:nvPr>
            <p:ph type="ftr" sz="quarter" idx="11"/>
          </p:nvPr>
        </p:nvSpPr>
        <p:spPr>
          <a:xfrm>
            <a:off x="3028950" y="6356350"/>
            <a:ext cx="308610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tint val="75000"/>
                  </a:srgbClr>
                </a:solidFill>
                <a:effectLst/>
                <a:uLnTx/>
                <a:uFillTx/>
              </a:rPr>
              <a:t>Copyright ©2018 John Wiley &amp; Sons, Inc. </a:t>
            </a:r>
          </a:p>
        </p:txBody>
      </p:sp>
      <p:sp>
        <p:nvSpPr>
          <p:cNvPr id="2" name="Slide Number Placeholder 1"/>
          <p:cNvSpPr>
            <a:spLocks noGrp="1"/>
          </p:cNvSpPr>
          <p:nvPr>
            <p:ph type="sldNum" sz="quarter" idx="12"/>
          </p:nvPr>
        </p:nvSpPr>
        <p:spPr/>
        <p:txBody>
          <a:bodyPr/>
          <a:lstStyle/>
          <a:p>
            <a:fld id="{67B19427-F580-D146-B60E-4CADEE75497F}" type="slidenum">
              <a:rPr lang="en-US" smtClean="0"/>
              <a:pPr/>
              <a:t>15</a:t>
            </a:fld>
            <a:endParaRPr lang="en-US" dirty="0"/>
          </a:p>
        </p:txBody>
      </p:sp>
    </p:spTree>
    <p:extLst>
      <p:ext uri="{BB962C8B-B14F-4D97-AF65-F5344CB8AC3E}">
        <p14:creationId xmlns:p14="http://schemas.microsoft.com/office/powerpoint/2010/main" val="18983567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1070" y="512243"/>
            <a:ext cx="8891587" cy="1143000"/>
          </a:xfrm>
          <a:prstGeom prst="rect">
            <a:avLst/>
          </a:prstGeom>
        </p:spPr>
        <p:txBody>
          <a:bodyPr>
            <a:noAutofit/>
          </a:bodyPr>
          <a:lstStyle/>
          <a:p>
            <a:pPr algn="l"/>
            <a:r>
              <a:rPr lang="en-US" sz="3300" dirty="0"/>
              <a:t>Class Activity: Creating a Company Diamond</a:t>
            </a:r>
          </a:p>
        </p:txBody>
      </p:sp>
      <p:sp>
        <p:nvSpPr>
          <p:cNvPr id="3" name="Isosceles Triangle 2"/>
          <p:cNvSpPr/>
          <p:nvPr/>
        </p:nvSpPr>
        <p:spPr>
          <a:xfrm rot="10800000">
            <a:off x="2792413" y="3735629"/>
            <a:ext cx="3405187" cy="2479675"/>
          </a:xfrm>
          <a:prstGeom prst="triangle">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4" name="TextBox 6"/>
          <p:cNvSpPr txBox="1">
            <a:spLocks noChangeArrowheads="1"/>
          </p:cNvSpPr>
          <p:nvPr/>
        </p:nvSpPr>
        <p:spPr bwMode="auto">
          <a:xfrm>
            <a:off x="3716338" y="4130916"/>
            <a:ext cx="15440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1800" b="1" dirty="0">
                <a:solidFill>
                  <a:schemeClr val="bg1"/>
                </a:solidFill>
                <a:latin typeface="+mn-lt"/>
              </a:rPr>
              <a:t> Capabilities</a:t>
            </a:r>
          </a:p>
        </p:txBody>
      </p:sp>
      <p:sp>
        <p:nvSpPr>
          <p:cNvPr id="5" name="Isosceles Triangle 4"/>
          <p:cNvSpPr/>
          <p:nvPr/>
        </p:nvSpPr>
        <p:spPr>
          <a:xfrm rot="10800000">
            <a:off x="3463925" y="4715116"/>
            <a:ext cx="2060575" cy="148907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bg1"/>
              </a:solidFill>
            </a:endParaRPr>
          </a:p>
        </p:txBody>
      </p:sp>
      <p:sp>
        <p:nvSpPr>
          <p:cNvPr id="6" name="TextBox 21"/>
          <p:cNvSpPr txBox="1">
            <a:spLocks noChangeArrowheads="1"/>
          </p:cNvSpPr>
          <p:nvPr/>
        </p:nvSpPr>
        <p:spPr bwMode="auto">
          <a:xfrm>
            <a:off x="3819525" y="4892916"/>
            <a:ext cx="13446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0"/>
              </a:spcBef>
              <a:buFontTx/>
              <a:buNone/>
            </a:pPr>
            <a:endParaRPr lang="en-US" altLang="en-US" sz="1400" b="1" dirty="0">
              <a:solidFill>
                <a:schemeClr val="bg1"/>
              </a:solidFill>
              <a:latin typeface="+mn-lt"/>
            </a:endParaRPr>
          </a:p>
          <a:p>
            <a:pPr algn="ctr" eaLnBrk="1" hangingPunct="1">
              <a:spcBef>
                <a:spcPct val="0"/>
              </a:spcBef>
              <a:buFontTx/>
              <a:buNone/>
            </a:pPr>
            <a:r>
              <a:rPr lang="en-US" altLang="en-US" sz="1400" b="1" dirty="0">
                <a:solidFill>
                  <a:schemeClr val="bg1"/>
                </a:solidFill>
                <a:latin typeface="+mn-lt"/>
              </a:rPr>
              <a:t>Priorities</a:t>
            </a:r>
            <a:endParaRPr lang="en-US" altLang="en-US" sz="1200" b="1" dirty="0">
              <a:solidFill>
                <a:schemeClr val="bg1"/>
              </a:solidFill>
              <a:latin typeface="+mn-lt"/>
            </a:endParaRPr>
          </a:p>
        </p:txBody>
      </p:sp>
      <p:sp>
        <p:nvSpPr>
          <p:cNvPr id="7" name="Isosceles Triangle 6"/>
          <p:cNvSpPr/>
          <p:nvPr/>
        </p:nvSpPr>
        <p:spPr>
          <a:xfrm>
            <a:off x="2789238" y="1254366"/>
            <a:ext cx="3405187" cy="2481263"/>
          </a:xfrm>
          <a:prstGeom prst="triangl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b="1" dirty="0">
              <a:solidFill>
                <a:schemeClr val="bg1"/>
              </a:solidFill>
            </a:endParaRPr>
          </a:p>
          <a:p>
            <a:pPr algn="ctr" eaLnBrk="1" hangingPunct="1">
              <a:defRPr/>
            </a:pPr>
            <a:r>
              <a:rPr lang="en-US" b="1" dirty="0">
                <a:solidFill>
                  <a:schemeClr val="bg1"/>
                </a:solidFill>
              </a:rPr>
              <a:t>Resources</a:t>
            </a:r>
          </a:p>
        </p:txBody>
      </p:sp>
      <p:sp>
        <p:nvSpPr>
          <p:cNvPr id="9" name="Isosceles Triangle 8"/>
          <p:cNvSpPr/>
          <p:nvPr/>
        </p:nvSpPr>
        <p:spPr bwMode="auto">
          <a:xfrm>
            <a:off x="3305175" y="1254366"/>
            <a:ext cx="2373313" cy="1724025"/>
          </a:xfrm>
          <a:prstGeom prst="triangl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50" b="1" dirty="0">
              <a:solidFill>
                <a:schemeClr val="bg1"/>
              </a:solidFill>
            </a:endParaRPr>
          </a:p>
        </p:txBody>
      </p:sp>
      <p:sp>
        <p:nvSpPr>
          <p:cNvPr id="10" name="TextBox 18"/>
          <p:cNvSpPr txBox="1">
            <a:spLocks noChangeArrowheads="1"/>
          </p:cNvSpPr>
          <p:nvPr/>
        </p:nvSpPr>
        <p:spPr bwMode="auto">
          <a:xfrm>
            <a:off x="3819528" y="1925117"/>
            <a:ext cx="13446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0"/>
              </a:spcBef>
              <a:buFontTx/>
              <a:buNone/>
            </a:pPr>
            <a:r>
              <a:rPr lang="en-US" altLang="en-US" sz="1400" b="1" dirty="0">
                <a:solidFill>
                  <a:schemeClr val="bg1"/>
                </a:solidFill>
                <a:latin typeface="+mn-lt"/>
              </a:rPr>
              <a:t>Strengths &amp; Weaknesses</a:t>
            </a:r>
            <a:endParaRPr lang="en-US" altLang="en-US" sz="1200" b="1" dirty="0">
              <a:solidFill>
                <a:schemeClr val="bg1"/>
              </a:solidFill>
              <a:latin typeface="+mn-lt"/>
            </a:endParaRPr>
          </a:p>
        </p:txBody>
      </p:sp>
      <p:sp>
        <p:nvSpPr>
          <p:cNvPr id="11" name="TextBox 19"/>
          <p:cNvSpPr txBox="1">
            <a:spLocks noChangeArrowheads="1"/>
          </p:cNvSpPr>
          <p:nvPr/>
        </p:nvSpPr>
        <p:spPr bwMode="auto">
          <a:xfrm>
            <a:off x="3946091" y="2513142"/>
            <a:ext cx="10983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1400" b="1" dirty="0">
                <a:solidFill>
                  <a:schemeClr val="bg1"/>
                </a:solidFill>
                <a:latin typeface="+mn-lt"/>
              </a:rPr>
              <a:t>(Activities)</a:t>
            </a:r>
            <a:endParaRPr lang="en-US" altLang="en-US" sz="1800" b="1" dirty="0">
              <a:solidFill>
                <a:schemeClr val="bg1"/>
              </a:solidFill>
              <a:latin typeface="+mn-lt"/>
            </a:endParaRPr>
          </a:p>
        </p:txBody>
      </p:sp>
      <p:grpSp>
        <p:nvGrpSpPr>
          <p:cNvPr id="22" name="Group 21"/>
          <p:cNvGrpSpPr/>
          <p:nvPr/>
        </p:nvGrpSpPr>
        <p:grpSpPr>
          <a:xfrm>
            <a:off x="4031500" y="3473473"/>
            <a:ext cx="950732" cy="687394"/>
            <a:chOff x="4031500" y="3241457"/>
            <a:chExt cx="950732" cy="687394"/>
          </a:xfrm>
        </p:grpSpPr>
        <p:sp>
          <p:nvSpPr>
            <p:cNvPr id="23" name="Rectangle 22"/>
            <p:cNvSpPr/>
            <p:nvPr/>
          </p:nvSpPr>
          <p:spPr>
            <a:xfrm>
              <a:off x="4080913" y="3333565"/>
              <a:ext cx="851905" cy="564941"/>
            </a:xfrm>
            <a:prstGeom prst="rect">
              <a:avLst/>
            </a:prstGeom>
            <a:ln>
              <a:noFill/>
            </a:ln>
          </p:spPr>
        </p:sp>
        <p:sp>
          <p:nvSpPr>
            <p:cNvPr id="24" name="Freeform 23"/>
            <p:cNvSpPr/>
            <p:nvPr/>
          </p:nvSpPr>
          <p:spPr>
            <a:xfrm>
              <a:off x="4579308" y="3375359"/>
              <a:ext cx="212976" cy="212976"/>
            </a:xfrm>
            <a:custGeom>
              <a:avLst/>
              <a:gdLst>
                <a:gd name="connsiteX0" fmla="*/ 0 w 212976"/>
                <a:gd name="connsiteY0" fmla="*/ 0 h 212976"/>
                <a:gd name="connsiteX1" fmla="*/ 212976 w 212976"/>
                <a:gd name="connsiteY1" fmla="*/ 0 h 212976"/>
                <a:gd name="connsiteX2" fmla="*/ 212976 w 212976"/>
                <a:gd name="connsiteY2" fmla="*/ 212976 h 212976"/>
                <a:gd name="connsiteX3" fmla="*/ 0 w 212976"/>
                <a:gd name="connsiteY3" fmla="*/ 212976 h 212976"/>
                <a:gd name="connsiteX4" fmla="*/ 0 w 212976"/>
                <a:gd name="connsiteY4" fmla="*/ 0 h 212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76" h="212976">
                  <a:moveTo>
                    <a:pt x="0" y="0"/>
                  </a:moveTo>
                  <a:lnTo>
                    <a:pt x="212976" y="0"/>
                  </a:lnTo>
                  <a:lnTo>
                    <a:pt x="212976" y="212976"/>
                  </a:lnTo>
                  <a:lnTo>
                    <a:pt x="0" y="21297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a:t> </a:t>
              </a:r>
            </a:p>
          </p:txBody>
        </p:sp>
        <p:sp>
          <p:nvSpPr>
            <p:cNvPr id="25" name="Circular Arrow 24"/>
            <p:cNvSpPr/>
            <p:nvPr/>
          </p:nvSpPr>
          <p:spPr>
            <a:xfrm>
              <a:off x="4202088" y="3272082"/>
              <a:ext cx="609553" cy="626144"/>
            </a:xfrm>
            <a:prstGeom prst="circularArrow">
              <a:avLst>
                <a:gd name="adj1" fmla="val 8253"/>
                <a:gd name="adj2" fmla="val 576518"/>
                <a:gd name="adj3" fmla="val 2962022"/>
                <a:gd name="adj4" fmla="val 52951"/>
                <a:gd name="adj5" fmla="val 9629"/>
              </a:avLst>
            </a:prstGeom>
            <a:solidFill>
              <a:schemeClr val="bg1"/>
            </a:solidFill>
            <a:ln>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6" name="Freeform 25"/>
            <p:cNvSpPr/>
            <p:nvPr/>
          </p:nvSpPr>
          <p:spPr>
            <a:xfrm>
              <a:off x="4400377" y="3685277"/>
              <a:ext cx="212976" cy="212976"/>
            </a:xfrm>
            <a:custGeom>
              <a:avLst/>
              <a:gdLst>
                <a:gd name="connsiteX0" fmla="*/ 0 w 212976"/>
                <a:gd name="connsiteY0" fmla="*/ 0 h 212976"/>
                <a:gd name="connsiteX1" fmla="*/ 212976 w 212976"/>
                <a:gd name="connsiteY1" fmla="*/ 0 h 212976"/>
                <a:gd name="connsiteX2" fmla="*/ 212976 w 212976"/>
                <a:gd name="connsiteY2" fmla="*/ 212976 h 212976"/>
                <a:gd name="connsiteX3" fmla="*/ 0 w 212976"/>
                <a:gd name="connsiteY3" fmla="*/ 212976 h 212976"/>
                <a:gd name="connsiteX4" fmla="*/ 0 w 212976"/>
                <a:gd name="connsiteY4" fmla="*/ 0 h 212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76" h="212976">
                  <a:moveTo>
                    <a:pt x="0" y="0"/>
                  </a:moveTo>
                  <a:lnTo>
                    <a:pt x="212976" y="0"/>
                  </a:lnTo>
                  <a:lnTo>
                    <a:pt x="212976" y="212976"/>
                  </a:lnTo>
                  <a:lnTo>
                    <a:pt x="0" y="21297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a:t> </a:t>
              </a:r>
            </a:p>
          </p:txBody>
        </p:sp>
        <p:sp>
          <p:nvSpPr>
            <p:cNvPr id="27" name="Circular Arrow 26"/>
            <p:cNvSpPr/>
            <p:nvPr/>
          </p:nvSpPr>
          <p:spPr>
            <a:xfrm>
              <a:off x="4213129" y="3272082"/>
              <a:ext cx="587472" cy="626144"/>
            </a:xfrm>
            <a:prstGeom prst="circularArrow">
              <a:avLst>
                <a:gd name="adj1" fmla="val 8253"/>
                <a:gd name="adj2" fmla="val 576518"/>
                <a:gd name="adj3" fmla="val 10170532"/>
                <a:gd name="adj4" fmla="val 7261460"/>
                <a:gd name="adj5" fmla="val 9629"/>
              </a:avLst>
            </a:prstGeom>
            <a:solidFill>
              <a:schemeClr val="bg1"/>
            </a:solidFill>
            <a:ln>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8" name="Freeform 27"/>
            <p:cNvSpPr/>
            <p:nvPr/>
          </p:nvSpPr>
          <p:spPr>
            <a:xfrm>
              <a:off x="4221446" y="3375359"/>
              <a:ext cx="212976" cy="212976"/>
            </a:xfrm>
            <a:custGeom>
              <a:avLst/>
              <a:gdLst>
                <a:gd name="connsiteX0" fmla="*/ 0 w 212976"/>
                <a:gd name="connsiteY0" fmla="*/ 0 h 212976"/>
                <a:gd name="connsiteX1" fmla="*/ 212976 w 212976"/>
                <a:gd name="connsiteY1" fmla="*/ 0 h 212976"/>
                <a:gd name="connsiteX2" fmla="*/ 212976 w 212976"/>
                <a:gd name="connsiteY2" fmla="*/ 212976 h 212976"/>
                <a:gd name="connsiteX3" fmla="*/ 0 w 212976"/>
                <a:gd name="connsiteY3" fmla="*/ 212976 h 212976"/>
                <a:gd name="connsiteX4" fmla="*/ 0 w 212976"/>
                <a:gd name="connsiteY4" fmla="*/ 0 h 2129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76" h="212976">
                  <a:moveTo>
                    <a:pt x="0" y="0"/>
                  </a:moveTo>
                  <a:lnTo>
                    <a:pt x="212976" y="0"/>
                  </a:lnTo>
                  <a:lnTo>
                    <a:pt x="212976" y="212976"/>
                  </a:lnTo>
                  <a:lnTo>
                    <a:pt x="0" y="21297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kern="1200" dirty="0"/>
                <a:t> </a:t>
              </a:r>
              <a:r>
                <a:rPr lang="en-US" sz="800" kern="1200" dirty="0"/>
                <a:t> </a:t>
              </a:r>
              <a:endParaRPr lang="en-US" sz="2400" kern="1200" dirty="0"/>
            </a:p>
          </p:txBody>
        </p:sp>
        <p:sp>
          <p:nvSpPr>
            <p:cNvPr id="29" name="Circular Arrow 28"/>
            <p:cNvSpPr/>
            <p:nvPr/>
          </p:nvSpPr>
          <p:spPr>
            <a:xfrm>
              <a:off x="4031500" y="3241457"/>
              <a:ext cx="950732" cy="687394"/>
            </a:xfrm>
            <a:prstGeom prst="circularArrow">
              <a:avLst>
                <a:gd name="adj1" fmla="val 8253"/>
                <a:gd name="adj2" fmla="val 576518"/>
                <a:gd name="adj3" fmla="val 16855009"/>
                <a:gd name="adj4" fmla="val 14968474"/>
                <a:gd name="adj5" fmla="val 9629"/>
              </a:avLst>
            </a:prstGeom>
            <a:solidFill>
              <a:schemeClr val="tx1"/>
            </a:solidFill>
            <a:ln>
              <a:solidFill>
                <a:schemeClr val="tx1"/>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grpSp>
      <p:sp>
        <p:nvSpPr>
          <p:cNvPr id="14" name="Down Arrow 13"/>
          <p:cNvSpPr/>
          <p:nvPr/>
        </p:nvSpPr>
        <p:spPr>
          <a:xfrm rot="10800000">
            <a:off x="3484711" y="2746618"/>
            <a:ext cx="323701" cy="2044700"/>
          </a:xfrm>
          <a:prstGeom prst="down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15" name="Right Arrow 14"/>
          <p:cNvSpPr/>
          <p:nvPr/>
        </p:nvSpPr>
        <p:spPr>
          <a:xfrm>
            <a:off x="3683000" y="3683241"/>
            <a:ext cx="350838" cy="187325"/>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16" name="Right Arrow 15"/>
          <p:cNvSpPr/>
          <p:nvPr/>
        </p:nvSpPr>
        <p:spPr>
          <a:xfrm rot="10800000">
            <a:off x="4910138" y="3708641"/>
            <a:ext cx="350837" cy="187325"/>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17" name="TextBox 14"/>
          <p:cNvSpPr txBox="1">
            <a:spLocks noChangeArrowheads="1"/>
          </p:cNvSpPr>
          <p:nvPr/>
        </p:nvSpPr>
        <p:spPr bwMode="auto">
          <a:xfrm>
            <a:off x="4291013" y="3602279"/>
            <a:ext cx="3385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1800" dirty="0">
                <a:latin typeface="+mn-lt"/>
              </a:rPr>
              <a:t>&amp;</a:t>
            </a:r>
          </a:p>
        </p:txBody>
      </p:sp>
      <p:sp>
        <p:nvSpPr>
          <p:cNvPr id="18" name="TextBox 17"/>
          <p:cNvSpPr txBox="1">
            <a:spLocks noChangeArrowheads="1"/>
          </p:cNvSpPr>
          <p:nvPr/>
        </p:nvSpPr>
        <p:spPr bwMode="auto">
          <a:xfrm>
            <a:off x="141288" y="1693863"/>
            <a:ext cx="34740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2000" dirty="0">
                <a:latin typeface="+mn-lt"/>
              </a:rPr>
              <a:t>The things we do to compete</a:t>
            </a:r>
          </a:p>
        </p:txBody>
      </p:sp>
      <p:sp>
        <p:nvSpPr>
          <p:cNvPr id="19" name="TextBox 18"/>
          <p:cNvSpPr txBox="1">
            <a:spLocks noChangeArrowheads="1"/>
          </p:cNvSpPr>
          <p:nvPr/>
        </p:nvSpPr>
        <p:spPr bwMode="auto">
          <a:xfrm>
            <a:off x="141288" y="2868613"/>
            <a:ext cx="27350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2000" dirty="0">
                <a:latin typeface="+mn-lt"/>
              </a:rPr>
              <a:t>The assets we employ</a:t>
            </a:r>
          </a:p>
        </p:txBody>
      </p:sp>
      <p:sp>
        <p:nvSpPr>
          <p:cNvPr id="20" name="TextBox 19"/>
          <p:cNvSpPr txBox="1">
            <a:spLocks noChangeArrowheads="1"/>
          </p:cNvSpPr>
          <p:nvPr/>
        </p:nvSpPr>
        <p:spPr bwMode="auto">
          <a:xfrm>
            <a:off x="6019800" y="3911600"/>
            <a:ext cx="27494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2000" dirty="0">
                <a:latin typeface="+mn-lt"/>
              </a:rPr>
              <a:t>The processes we use</a:t>
            </a:r>
          </a:p>
        </p:txBody>
      </p:sp>
      <p:sp>
        <p:nvSpPr>
          <p:cNvPr id="21" name="TextBox 20"/>
          <p:cNvSpPr txBox="1">
            <a:spLocks noChangeArrowheads="1"/>
          </p:cNvSpPr>
          <p:nvPr/>
        </p:nvSpPr>
        <p:spPr bwMode="auto">
          <a:xfrm>
            <a:off x="5505450" y="5035550"/>
            <a:ext cx="29770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2000" dirty="0">
                <a:latin typeface="+mn-lt"/>
              </a:rPr>
              <a:t>The values that guide us</a:t>
            </a:r>
          </a:p>
        </p:txBody>
      </p:sp>
      <p:sp>
        <p:nvSpPr>
          <p:cNvPr id="30" name="Down Arrow 29"/>
          <p:cNvSpPr/>
          <p:nvPr/>
        </p:nvSpPr>
        <p:spPr>
          <a:xfrm rot="10800000">
            <a:off x="5204653" y="2753878"/>
            <a:ext cx="323701" cy="2044700"/>
          </a:xfrm>
          <a:prstGeom prst="downArrow">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31" name="Footer Placeholder 4"/>
          <p:cNvSpPr>
            <a:spLocks noGrp="1"/>
          </p:cNvSpPr>
          <p:nvPr>
            <p:ph type="ftr" sz="quarter" idx="11"/>
          </p:nvPr>
        </p:nvSpPr>
        <p:spPr>
          <a:xfrm>
            <a:off x="3028950" y="6356350"/>
            <a:ext cx="3086100" cy="365125"/>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tint val="75000"/>
                  </a:srgbClr>
                </a:solidFill>
                <a:effectLst/>
                <a:uLnTx/>
                <a:uFillTx/>
              </a:rPr>
              <a:t>Copyright ©2018 John Wiley &amp; Sons, Inc. </a:t>
            </a:r>
          </a:p>
        </p:txBody>
      </p:sp>
      <p:sp>
        <p:nvSpPr>
          <p:cNvPr id="8" name="Slide Number Placeholder 7"/>
          <p:cNvSpPr>
            <a:spLocks noGrp="1"/>
          </p:cNvSpPr>
          <p:nvPr>
            <p:ph type="sldNum" sz="quarter" idx="12"/>
          </p:nvPr>
        </p:nvSpPr>
        <p:spPr/>
        <p:txBody>
          <a:bodyPr/>
          <a:lstStyle/>
          <a:p>
            <a:fld id="{67B19427-F580-D146-B60E-4CADEE75497F}" type="slidenum">
              <a:rPr lang="en-US" smtClean="0"/>
              <a:pPr/>
              <a:t>16</a:t>
            </a:fld>
            <a:endParaRPr lang="en-US" dirty="0"/>
          </a:p>
        </p:txBody>
      </p:sp>
    </p:spTree>
    <p:extLst>
      <p:ext uri="{BB962C8B-B14F-4D97-AF65-F5344CB8AC3E}">
        <p14:creationId xmlns:p14="http://schemas.microsoft.com/office/powerpoint/2010/main" val="15421105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Copyright</a:t>
            </a:r>
          </a:p>
        </p:txBody>
      </p:sp>
      <p:sp>
        <p:nvSpPr>
          <p:cNvPr id="3" name="Content Placeholder 2"/>
          <p:cNvSpPr>
            <a:spLocks noGrp="1"/>
          </p:cNvSpPr>
          <p:nvPr>
            <p:ph sz="quarter" idx="16"/>
          </p:nvPr>
        </p:nvSpPr>
        <p:spPr/>
        <p:txBody>
          <a:bodyPr/>
          <a:lstStyle/>
          <a:p>
            <a:r>
              <a:rPr lang="en-US" sz="2400" b="1" dirty="0"/>
              <a:t>Copyright © 2018 John Wiley &amp; Sons, Inc.</a:t>
            </a:r>
          </a:p>
          <a:p>
            <a:pPr>
              <a:lnSpc>
                <a:spcPct val="150000"/>
              </a:lnSpc>
            </a:pPr>
            <a:r>
              <a:rPr lang="en-US" sz="1800" dirty="0"/>
              <a:t>All rights reserved. Reproduction or translation of this work beyond that permitted in Section 117 of the 1976 United States Act without the express written permission of the copyright owner is unlawful. Request for further information should be addressed to the Permissions Department, John Wiley &amp; Sons, Inc. The purchaser may make back-up copies for his/her own use only and not for distribution or resale. The Publisher assumes no responsibility for errors, omissions, or damages, caused by the use of these programs or from the use of the information contained herein.</a:t>
            </a: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tint val="75000"/>
                  </a:srgbClr>
                </a:solidFill>
                <a:effectLst/>
                <a:uLnTx/>
                <a:uFillTx/>
              </a:rPr>
              <a:t>Copyright ©2018 John Wiley &amp; Sons, Inc. </a:t>
            </a:r>
          </a:p>
        </p:txBody>
      </p:sp>
      <p:sp>
        <p:nvSpPr>
          <p:cNvPr id="4" name="Slide Number Placeholder 3"/>
          <p:cNvSpPr>
            <a:spLocks noGrp="1"/>
          </p:cNvSpPr>
          <p:nvPr>
            <p:ph type="sldNum" sz="quarter" idx="10"/>
          </p:nvPr>
        </p:nvSpPr>
        <p:spPr/>
        <p:txBody>
          <a:bodyPr/>
          <a:lstStyle/>
          <a:p>
            <a:fld id="{67B19427-F580-D146-B60E-4CADEE75497F}" type="slidenum">
              <a:rPr lang="en-US" smtClean="0"/>
              <a:pPr/>
              <a:t>17</a:t>
            </a:fld>
            <a:endParaRPr lang="en-US" dirty="0"/>
          </a:p>
        </p:txBody>
      </p:sp>
    </p:spTree>
    <p:extLst>
      <p:ext uri="{BB962C8B-B14F-4D97-AF65-F5344CB8AC3E}">
        <p14:creationId xmlns:p14="http://schemas.microsoft.com/office/powerpoint/2010/main" val="336432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Copyright</a:t>
            </a:r>
          </a:p>
        </p:txBody>
      </p:sp>
      <p:sp>
        <p:nvSpPr>
          <p:cNvPr id="3" name="Content Placeholder 2"/>
          <p:cNvSpPr>
            <a:spLocks noGrp="1"/>
          </p:cNvSpPr>
          <p:nvPr>
            <p:ph sz="quarter" idx="16"/>
          </p:nvPr>
        </p:nvSpPr>
        <p:spPr/>
        <p:txBody>
          <a:bodyPr/>
          <a:lstStyle/>
          <a:p>
            <a:r>
              <a:rPr lang="en-US" sz="2400" b="1" dirty="0"/>
              <a:t>Copyright © 2018 John Wiley &amp; Sons, Canada, Ltd</a:t>
            </a:r>
            <a:r>
              <a:rPr lang="en-US" sz="2400" dirty="0"/>
              <a:t>.</a:t>
            </a:r>
          </a:p>
          <a:p>
            <a:pPr>
              <a:lnSpc>
                <a:spcPct val="150000"/>
              </a:lnSpc>
            </a:pPr>
            <a:r>
              <a:rPr lang="en-GB" sz="1800" dirty="0"/>
              <a:t>All rights reserved.  Reproduction or translation of this work beyond that permitted by Access Copyright (The Canadian Copyright Licensing Agency) is unlawful. Requests for further information should be addressed to the Permissions Department, John Wiley &amp; Sons Canada, Ltd. The purchaser may make back-up copies for his or her own use only and not for distribution or resale. </a:t>
            </a:r>
            <a:r>
              <a:rPr lang="en-GB" sz="1800"/>
              <a:t>The author and the publisher assume no responsibility for errors, omissions, or damages caused by the use of these programs or from the use of the information contained herein.</a:t>
            </a:r>
            <a:endParaRPr lang="en-US" sz="1800" dirty="0"/>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tint val="75000"/>
                  </a:srgbClr>
                </a:solidFill>
                <a:effectLst/>
                <a:uLnTx/>
                <a:uFillTx/>
              </a:rPr>
              <a:t>Copyright ©2018 John Wiley &amp; Sons, Inc. </a:t>
            </a:r>
          </a:p>
        </p:txBody>
      </p:sp>
      <p:sp>
        <p:nvSpPr>
          <p:cNvPr id="4" name="Slide Number Placeholder 3"/>
          <p:cNvSpPr>
            <a:spLocks noGrp="1"/>
          </p:cNvSpPr>
          <p:nvPr>
            <p:ph type="sldNum" sz="quarter" idx="10"/>
          </p:nvPr>
        </p:nvSpPr>
        <p:spPr/>
        <p:txBody>
          <a:bodyPr/>
          <a:lstStyle/>
          <a:p>
            <a:fld id="{67B19427-F580-D146-B60E-4CADEE75497F}" type="slidenum">
              <a:rPr lang="en-US" smtClean="0"/>
              <a:pPr/>
              <a:t>18</a:t>
            </a:fld>
            <a:endParaRPr lang="en-US" dirty="0"/>
          </a:p>
        </p:txBody>
      </p:sp>
    </p:spTree>
    <p:extLst>
      <p:ext uri="{BB962C8B-B14F-4D97-AF65-F5344CB8AC3E}">
        <p14:creationId xmlns:p14="http://schemas.microsoft.com/office/powerpoint/2010/main" val="2070644266"/>
      </p:ext>
    </p:extLst>
  </p:cSld>
  <p:clrMapOvr>
    <a:masterClrMapping/>
  </p:clrMapOvr>
</p:sld>
</file>

<file path=ppt/theme/theme1.xml><?xml version="1.0" encoding="utf-8"?>
<a:theme xmlns:a="http://schemas.openxmlformats.org/drawingml/2006/main" name="Opener">
  <a:themeElements>
    <a:clrScheme name="Standard Design">
      <a:dk1>
        <a:srgbClr val="000000"/>
      </a:dk1>
      <a:lt1>
        <a:srgbClr val="FFFFFF"/>
      </a:lt1>
      <a:dk2>
        <a:srgbClr val="1A698A"/>
      </a:dk2>
      <a:lt2>
        <a:srgbClr val="FFFEFE"/>
      </a:lt2>
      <a:accent1>
        <a:srgbClr val="196E78"/>
      </a:accent1>
      <a:accent2>
        <a:srgbClr val="911B21"/>
      </a:accent2>
      <a:accent3>
        <a:srgbClr val="73653A"/>
      </a:accent3>
      <a:accent4>
        <a:srgbClr val="15344A"/>
      </a:accent4>
      <a:accent5>
        <a:srgbClr val="5A6F80"/>
      </a:accent5>
      <a:accent6>
        <a:srgbClr val="404140"/>
      </a:accent6>
      <a:hlink>
        <a:srgbClr val="1A698A"/>
      </a:hlink>
      <a:folHlink>
        <a:srgbClr val="4F3B58"/>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hapter Outline">
  <a:themeElements>
    <a:clrScheme name="Standard Design">
      <a:dk1>
        <a:srgbClr val="000000"/>
      </a:dk1>
      <a:lt1>
        <a:srgbClr val="FFFFFF"/>
      </a:lt1>
      <a:dk2>
        <a:srgbClr val="1A698A"/>
      </a:dk2>
      <a:lt2>
        <a:srgbClr val="FFFEFE"/>
      </a:lt2>
      <a:accent1>
        <a:srgbClr val="196E78"/>
      </a:accent1>
      <a:accent2>
        <a:srgbClr val="911B21"/>
      </a:accent2>
      <a:accent3>
        <a:srgbClr val="73653A"/>
      </a:accent3>
      <a:accent4>
        <a:srgbClr val="15344A"/>
      </a:accent4>
      <a:accent5>
        <a:srgbClr val="5A6F80"/>
      </a:accent5>
      <a:accent6>
        <a:srgbClr val="404140"/>
      </a:accent6>
      <a:hlink>
        <a:srgbClr val="1A698A"/>
      </a:hlink>
      <a:folHlink>
        <a:srgbClr val="4F3B58"/>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1673</TotalTime>
  <Words>983</Words>
  <Application>Microsoft Office PowerPoint</Application>
  <PresentationFormat>On-screen Show (4:3)</PresentationFormat>
  <Paragraphs>173</Paragraphs>
  <Slides>18</Slides>
  <Notes>14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18</vt:i4>
      </vt:variant>
    </vt:vector>
  </HeadingPairs>
  <TitlesOfParts>
    <vt:vector size="27" baseType="lpstr">
      <vt:lpstr>Arial</vt:lpstr>
      <vt:lpstr>Calibri</vt:lpstr>
      <vt:lpstr>Calibri Light</vt:lpstr>
      <vt:lpstr>Courier New</vt:lpstr>
      <vt:lpstr>Source Sans Pro</vt:lpstr>
      <vt:lpstr>STIX</vt:lpstr>
      <vt:lpstr>Times New Roman</vt:lpstr>
      <vt:lpstr>Opener</vt:lpstr>
      <vt:lpstr>Chapter Outline</vt:lpstr>
      <vt:lpstr>Chapter 3</vt:lpstr>
      <vt:lpstr>Technical innovations</vt:lpstr>
      <vt:lpstr>Huge innovation, huge risk</vt:lpstr>
      <vt:lpstr>The Value Chain</vt:lpstr>
      <vt:lpstr>The Resource-Based View</vt:lpstr>
      <vt:lpstr>The Resource-Based View (continued)</vt:lpstr>
      <vt:lpstr>CREATING A SUSTAINABLE COMPETITIVE ADVANTAGE: VRIO MODEL</vt:lpstr>
      <vt:lpstr>Example: Inimitable Resources</vt:lpstr>
      <vt:lpstr>Assessing Competitive Advantage with VRIO</vt:lpstr>
      <vt:lpstr>VRIO</vt:lpstr>
      <vt:lpstr>Disney’s competitive advantage</vt:lpstr>
      <vt:lpstr>Today’s Activity Map?</vt:lpstr>
      <vt:lpstr>The Company Diamond</vt:lpstr>
      <vt:lpstr>Gathering Data for Company Diamond Analysis</vt:lpstr>
      <vt:lpstr>PowerPoint Presentation</vt:lpstr>
      <vt:lpstr>Class Activity: Creating a Company Diamond</vt:lpstr>
      <vt:lpstr>Copyright</vt:lpstr>
      <vt:lpstr>Copyright</vt:lpstr>
    </vt:vector>
  </TitlesOfParts>
  <Company>JWS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tnery</dc:creator>
  <cp:lastModifiedBy>Ashenberg, Wendy - Hoboken</cp:lastModifiedBy>
  <cp:revision>58</cp:revision>
  <dcterms:created xsi:type="dcterms:W3CDTF">2014-09-30T18:18:16Z</dcterms:created>
  <dcterms:modified xsi:type="dcterms:W3CDTF">2017-11-08T22:07:05Z</dcterms:modified>
</cp:coreProperties>
</file>